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handoutMasterIdLst>
    <p:handoutMasterId r:id="rId32"/>
  </p:handoutMasterIdLst>
  <p:sldIdLst>
    <p:sldId id="363" r:id="rId5"/>
    <p:sldId id="398" r:id="rId6"/>
    <p:sldId id="928" r:id="rId7"/>
    <p:sldId id="413" r:id="rId8"/>
    <p:sldId id="938" r:id="rId9"/>
    <p:sldId id="887" r:id="rId10"/>
    <p:sldId id="952" r:id="rId11"/>
    <p:sldId id="947" r:id="rId12"/>
    <p:sldId id="935" r:id="rId13"/>
    <p:sldId id="939" r:id="rId14"/>
    <p:sldId id="949" r:id="rId15"/>
    <p:sldId id="942" r:id="rId16"/>
    <p:sldId id="940" r:id="rId17"/>
    <p:sldId id="941" r:id="rId18"/>
    <p:sldId id="943" r:id="rId19"/>
    <p:sldId id="944" r:id="rId20"/>
    <p:sldId id="945" r:id="rId21"/>
    <p:sldId id="946" r:id="rId22"/>
    <p:sldId id="948" r:id="rId23"/>
    <p:sldId id="950" r:id="rId24"/>
    <p:sldId id="951" r:id="rId25"/>
    <p:sldId id="936" r:id="rId26"/>
    <p:sldId id="937" r:id="rId27"/>
    <p:sldId id="953" r:id="rId28"/>
    <p:sldId id="934" r:id="rId29"/>
    <p:sldId id="412" r:id="rId30"/>
  </p:sldIdLst>
  <p:sldSz cx="9144000" cy="5143500" type="screen16x9"/>
  <p:notesSz cx="7315200" cy="9601200"/>
  <p:embeddedFontLst>
    <p:embeddedFont>
      <p:font typeface="Encode Sans Normal ExtraBold" panose="02000000000000000000" pitchFamily="2" charset="0"/>
      <p:bold r:id="rId33"/>
    </p:embeddedFont>
    <p:embeddedFont>
      <p:font typeface="Encode Sans Normal Medium" panose="02000000000000000000" pitchFamily="2" charset="0"/>
      <p:regular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italic r:id="rId4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928"/>
            <p14:sldId id="413"/>
            <p14:sldId id="938"/>
            <p14:sldId id="887"/>
            <p14:sldId id="952"/>
            <p14:sldId id="947"/>
            <p14:sldId id="935"/>
            <p14:sldId id="939"/>
            <p14:sldId id="949"/>
            <p14:sldId id="942"/>
            <p14:sldId id="940"/>
            <p14:sldId id="941"/>
            <p14:sldId id="943"/>
            <p14:sldId id="944"/>
            <p14:sldId id="945"/>
            <p14:sldId id="946"/>
            <p14:sldId id="948"/>
            <p14:sldId id="950"/>
            <p14:sldId id="951"/>
            <p14:sldId id="936"/>
            <p14:sldId id="937"/>
            <p14:sldId id="953"/>
            <p14:sldId id="934"/>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2006E"/>
    <a:srgbClr val="361F6D"/>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59EEA-1806-4F89-9C72-FB10CC683135}" v="23" dt="2026-04-23T22:26:45.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2"/>
    <p:restoredTop sz="78716" autoAdjust="0"/>
  </p:normalViewPr>
  <p:slideViewPr>
    <p:cSldViewPr snapToGrid="0">
      <p:cViewPr varScale="1">
        <p:scale>
          <a:sx n="154" d="100"/>
          <a:sy n="154" d="100"/>
        </p:scale>
        <p:origin x="150" y="318"/>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FDEDEEF3-7275-4161-A24C-7071BE30F9A7}"/>
    <pc:docChg chg="custSel addSld delSld modSld sldOrd modSection">
      <pc:chgData name="Asher Curtis" userId="494c4f5b-6d11-415a-9d9e-829c1135aa91" providerId="ADAL" clId="{FDEDEEF3-7275-4161-A24C-7071BE30F9A7}" dt="2026-04-23T22:28:20.628" v="4334" actId="20577"/>
      <pc:docMkLst>
        <pc:docMk/>
      </pc:docMkLst>
      <pc:sldChg chg="del">
        <pc:chgData name="Asher Curtis" userId="494c4f5b-6d11-415a-9d9e-829c1135aa91" providerId="ADAL" clId="{FDEDEEF3-7275-4161-A24C-7071BE30F9A7}" dt="2026-04-23T22:25:49.104" v="4135" actId="47"/>
        <pc:sldMkLst>
          <pc:docMk/>
          <pc:sldMk cId="3383698056" sldId="265"/>
        </pc:sldMkLst>
      </pc:sldChg>
      <pc:sldChg chg="modSp mod">
        <pc:chgData name="Asher Curtis" userId="494c4f5b-6d11-415a-9d9e-829c1135aa91" providerId="ADAL" clId="{FDEDEEF3-7275-4161-A24C-7071BE30F9A7}" dt="2026-04-23T18:12:00.137" v="8" actId="20577"/>
        <pc:sldMkLst>
          <pc:docMk/>
          <pc:sldMk cId="1539642645" sldId="363"/>
        </pc:sldMkLst>
        <pc:spChg chg="mod">
          <ac:chgData name="Asher Curtis" userId="494c4f5b-6d11-415a-9d9e-829c1135aa91" providerId="ADAL" clId="{FDEDEEF3-7275-4161-A24C-7071BE30F9A7}" dt="2026-04-23T18:11:54.311" v="1" actId="20577"/>
          <ac:spMkLst>
            <pc:docMk/>
            <pc:sldMk cId="1539642645" sldId="363"/>
            <ac:spMk id="2" creationId="{F26B0663-EF24-1647-73F5-01EDE88C8B76}"/>
          </ac:spMkLst>
        </pc:spChg>
        <pc:spChg chg="mod">
          <ac:chgData name="Asher Curtis" userId="494c4f5b-6d11-415a-9d9e-829c1135aa91" providerId="ADAL" clId="{FDEDEEF3-7275-4161-A24C-7071BE30F9A7}" dt="2026-04-23T18:12:00.137" v="8" actId="20577"/>
          <ac:spMkLst>
            <pc:docMk/>
            <pc:sldMk cId="1539642645" sldId="363"/>
            <ac:spMk id="3" creationId="{6E1A986F-1CE3-AE6A-F426-F9525E84E6F9}"/>
          </ac:spMkLst>
        </pc:spChg>
      </pc:sldChg>
      <pc:sldChg chg="modSp mod">
        <pc:chgData name="Asher Curtis" userId="494c4f5b-6d11-415a-9d9e-829c1135aa91" providerId="ADAL" clId="{FDEDEEF3-7275-4161-A24C-7071BE30F9A7}" dt="2026-04-23T22:26:03.971" v="4137" actId="113"/>
        <pc:sldMkLst>
          <pc:docMk/>
          <pc:sldMk cId="3277751441" sldId="398"/>
        </pc:sldMkLst>
        <pc:spChg chg="mod">
          <ac:chgData name="Asher Curtis" userId="494c4f5b-6d11-415a-9d9e-829c1135aa91" providerId="ADAL" clId="{FDEDEEF3-7275-4161-A24C-7071BE30F9A7}" dt="2026-04-23T22:26:03.971" v="4137" actId="113"/>
          <ac:spMkLst>
            <pc:docMk/>
            <pc:sldMk cId="3277751441" sldId="398"/>
            <ac:spMk id="4" creationId="{AEC3D1FA-978D-54C1-2B87-4B1136B2B60E}"/>
          </ac:spMkLst>
        </pc:spChg>
      </pc:sldChg>
      <pc:sldChg chg="del">
        <pc:chgData name="Asher Curtis" userId="494c4f5b-6d11-415a-9d9e-829c1135aa91" providerId="ADAL" clId="{FDEDEEF3-7275-4161-A24C-7071BE30F9A7}" dt="2026-04-23T18:14:49.997" v="142" actId="47"/>
        <pc:sldMkLst>
          <pc:docMk/>
          <pc:sldMk cId="3564056373" sldId="502"/>
        </pc:sldMkLst>
      </pc:sldChg>
      <pc:sldChg chg="del">
        <pc:chgData name="Asher Curtis" userId="494c4f5b-6d11-415a-9d9e-829c1135aa91" providerId="ADAL" clId="{FDEDEEF3-7275-4161-A24C-7071BE30F9A7}" dt="2026-04-23T18:14:49.997" v="142" actId="47"/>
        <pc:sldMkLst>
          <pc:docMk/>
          <pc:sldMk cId="3522109525" sldId="551"/>
        </pc:sldMkLst>
      </pc:sldChg>
      <pc:sldChg chg="del">
        <pc:chgData name="Asher Curtis" userId="494c4f5b-6d11-415a-9d9e-829c1135aa91" providerId="ADAL" clId="{FDEDEEF3-7275-4161-A24C-7071BE30F9A7}" dt="2026-04-23T18:14:49.997" v="142" actId="47"/>
        <pc:sldMkLst>
          <pc:docMk/>
          <pc:sldMk cId="3488189536" sldId="553"/>
        </pc:sldMkLst>
      </pc:sldChg>
      <pc:sldChg chg="del">
        <pc:chgData name="Asher Curtis" userId="494c4f5b-6d11-415a-9d9e-829c1135aa91" providerId="ADAL" clId="{FDEDEEF3-7275-4161-A24C-7071BE30F9A7}" dt="2026-04-23T18:14:49.997" v="142" actId="47"/>
        <pc:sldMkLst>
          <pc:docMk/>
          <pc:sldMk cId="1267194362" sldId="562"/>
        </pc:sldMkLst>
      </pc:sldChg>
      <pc:sldChg chg="del">
        <pc:chgData name="Asher Curtis" userId="494c4f5b-6d11-415a-9d9e-829c1135aa91" providerId="ADAL" clId="{FDEDEEF3-7275-4161-A24C-7071BE30F9A7}" dt="2026-04-23T18:14:49.997" v="142" actId="47"/>
        <pc:sldMkLst>
          <pc:docMk/>
          <pc:sldMk cId="2637859508" sldId="572"/>
        </pc:sldMkLst>
      </pc:sldChg>
      <pc:sldChg chg="del">
        <pc:chgData name="Asher Curtis" userId="494c4f5b-6d11-415a-9d9e-829c1135aa91" providerId="ADAL" clId="{FDEDEEF3-7275-4161-A24C-7071BE30F9A7}" dt="2026-04-23T18:14:49.997" v="142" actId="47"/>
        <pc:sldMkLst>
          <pc:docMk/>
          <pc:sldMk cId="3473069008" sldId="573"/>
        </pc:sldMkLst>
      </pc:sldChg>
      <pc:sldChg chg="del">
        <pc:chgData name="Asher Curtis" userId="494c4f5b-6d11-415a-9d9e-829c1135aa91" providerId="ADAL" clId="{FDEDEEF3-7275-4161-A24C-7071BE30F9A7}" dt="2026-04-23T18:14:49.997" v="142" actId="47"/>
        <pc:sldMkLst>
          <pc:docMk/>
          <pc:sldMk cId="3388594167" sldId="575"/>
        </pc:sldMkLst>
      </pc:sldChg>
      <pc:sldChg chg="del">
        <pc:chgData name="Asher Curtis" userId="494c4f5b-6d11-415a-9d9e-829c1135aa91" providerId="ADAL" clId="{FDEDEEF3-7275-4161-A24C-7071BE30F9A7}" dt="2026-04-23T18:14:49.997" v="142" actId="47"/>
        <pc:sldMkLst>
          <pc:docMk/>
          <pc:sldMk cId="2506026448" sldId="577"/>
        </pc:sldMkLst>
      </pc:sldChg>
      <pc:sldChg chg="del">
        <pc:chgData name="Asher Curtis" userId="494c4f5b-6d11-415a-9d9e-829c1135aa91" providerId="ADAL" clId="{FDEDEEF3-7275-4161-A24C-7071BE30F9A7}" dt="2026-04-23T18:14:49.997" v="142" actId="47"/>
        <pc:sldMkLst>
          <pc:docMk/>
          <pc:sldMk cId="349128811" sldId="578"/>
        </pc:sldMkLst>
      </pc:sldChg>
      <pc:sldChg chg="del">
        <pc:chgData name="Asher Curtis" userId="494c4f5b-6d11-415a-9d9e-829c1135aa91" providerId="ADAL" clId="{FDEDEEF3-7275-4161-A24C-7071BE30F9A7}" dt="2026-04-23T18:14:49.997" v="142" actId="47"/>
        <pc:sldMkLst>
          <pc:docMk/>
          <pc:sldMk cId="3671747145" sldId="579"/>
        </pc:sldMkLst>
      </pc:sldChg>
      <pc:sldChg chg="del">
        <pc:chgData name="Asher Curtis" userId="494c4f5b-6d11-415a-9d9e-829c1135aa91" providerId="ADAL" clId="{FDEDEEF3-7275-4161-A24C-7071BE30F9A7}" dt="2026-04-23T18:14:49.997" v="142" actId="47"/>
        <pc:sldMkLst>
          <pc:docMk/>
          <pc:sldMk cId="1205940554" sldId="580"/>
        </pc:sldMkLst>
      </pc:sldChg>
      <pc:sldChg chg="del">
        <pc:chgData name="Asher Curtis" userId="494c4f5b-6d11-415a-9d9e-829c1135aa91" providerId="ADAL" clId="{FDEDEEF3-7275-4161-A24C-7071BE30F9A7}" dt="2026-04-23T18:14:49.997" v="142" actId="47"/>
        <pc:sldMkLst>
          <pc:docMk/>
          <pc:sldMk cId="2003591023" sldId="581"/>
        </pc:sldMkLst>
      </pc:sldChg>
      <pc:sldChg chg="del">
        <pc:chgData name="Asher Curtis" userId="494c4f5b-6d11-415a-9d9e-829c1135aa91" providerId="ADAL" clId="{FDEDEEF3-7275-4161-A24C-7071BE30F9A7}" dt="2026-04-23T18:14:49.997" v="142" actId="47"/>
        <pc:sldMkLst>
          <pc:docMk/>
          <pc:sldMk cId="2884830948" sldId="582"/>
        </pc:sldMkLst>
      </pc:sldChg>
      <pc:sldChg chg="del">
        <pc:chgData name="Asher Curtis" userId="494c4f5b-6d11-415a-9d9e-829c1135aa91" providerId="ADAL" clId="{FDEDEEF3-7275-4161-A24C-7071BE30F9A7}" dt="2026-04-23T18:14:49.997" v="142" actId="47"/>
        <pc:sldMkLst>
          <pc:docMk/>
          <pc:sldMk cId="2371946825" sldId="590"/>
        </pc:sldMkLst>
      </pc:sldChg>
      <pc:sldChg chg="del">
        <pc:chgData name="Asher Curtis" userId="494c4f5b-6d11-415a-9d9e-829c1135aa91" providerId="ADAL" clId="{FDEDEEF3-7275-4161-A24C-7071BE30F9A7}" dt="2026-04-23T18:14:49.997" v="142" actId="47"/>
        <pc:sldMkLst>
          <pc:docMk/>
          <pc:sldMk cId="2014228066" sldId="592"/>
        </pc:sldMkLst>
      </pc:sldChg>
      <pc:sldChg chg="del">
        <pc:chgData name="Asher Curtis" userId="494c4f5b-6d11-415a-9d9e-829c1135aa91" providerId="ADAL" clId="{FDEDEEF3-7275-4161-A24C-7071BE30F9A7}" dt="2026-04-23T18:14:49.997" v="142" actId="47"/>
        <pc:sldMkLst>
          <pc:docMk/>
          <pc:sldMk cId="2318598960" sldId="593"/>
        </pc:sldMkLst>
      </pc:sldChg>
      <pc:sldChg chg="del">
        <pc:chgData name="Asher Curtis" userId="494c4f5b-6d11-415a-9d9e-829c1135aa91" providerId="ADAL" clId="{FDEDEEF3-7275-4161-A24C-7071BE30F9A7}" dt="2026-04-23T18:14:49.997" v="142" actId="47"/>
        <pc:sldMkLst>
          <pc:docMk/>
          <pc:sldMk cId="1674413409" sldId="594"/>
        </pc:sldMkLst>
      </pc:sldChg>
      <pc:sldChg chg="del">
        <pc:chgData name="Asher Curtis" userId="494c4f5b-6d11-415a-9d9e-829c1135aa91" providerId="ADAL" clId="{FDEDEEF3-7275-4161-A24C-7071BE30F9A7}" dt="2026-04-23T18:14:49.997" v="142" actId="47"/>
        <pc:sldMkLst>
          <pc:docMk/>
          <pc:sldMk cId="2904398048" sldId="596"/>
        </pc:sldMkLst>
      </pc:sldChg>
      <pc:sldChg chg="del">
        <pc:chgData name="Asher Curtis" userId="494c4f5b-6d11-415a-9d9e-829c1135aa91" providerId="ADAL" clId="{FDEDEEF3-7275-4161-A24C-7071BE30F9A7}" dt="2026-04-23T18:14:49.997" v="142" actId="47"/>
        <pc:sldMkLst>
          <pc:docMk/>
          <pc:sldMk cId="2111280731" sldId="598"/>
        </pc:sldMkLst>
      </pc:sldChg>
      <pc:sldChg chg="del">
        <pc:chgData name="Asher Curtis" userId="494c4f5b-6d11-415a-9d9e-829c1135aa91" providerId="ADAL" clId="{FDEDEEF3-7275-4161-A24C-7071BE30F9A7}" dt="2026-04-23T18:14:49.997" v="142" actId="47"/>
        <pc:sldMkLst>
          <pc:docMk/>
          <pc:sldMk cId="852211209" sldId="599"/>
        </pc:sldMkLst>
      </pc:sldChg>
      <pc:sldChg chg="del">
        <pc:chgData name="Asher Curtis" userId="494c4f5b-6d11-415a-9d9e-829c1135aa91" providerId="ADAL" clId="{FDEDEEF3-7275-4161-A24C-7071BE30F9A7}" dt="2026-04-23T18:14:49.997" v="142" actId="47"/>
        <pc:sldMkLst>
          <pc:docMk/>
          <pc:sldMk cId="3858129103" sldId="616"/>
        </pc:sldMkLst>
      </pc:sldChg>
      <pc:sldChg chg="del">
        <pc:chgData name="Asher Curtis" userId="494c4f5b-6d11-415a-9d9e-829c1135aa91" providerId="ADAL" clId="{FDEDEEF3-7275-4161-A24C-7071BE30F9A7}" dt="2026-04-23T18:15:07.371" v="143" actId="47"/>
        <pc:sldMkLst>
          <pc:docMk/>
          <pc:sldMk cId="869615937" sldId="626"/>
        </pc:sldMkLst>
      </pc:sldChg>
      <pc:sldChg chg="add">
        <pc:chgData name="Asher Curtis" userId="494c4f5b-6d11-415a-9d9e-829c1135aa91" providerId="ADAL" clId="{FDEDEEF3-7275-4161-A24C-7071BE30F9A7}" dt="2026-04-23T22:25:40.300" v="4134"/>
        <pc:sldMkLst>
          <pc:docMk/>
          <pc:sldMk cId="3305226166" sldId="887"/>
        </pc:sldMkLst>
      </pc:sldChg>
      <pc:sldChg chg="del">
        <pc:chgData name="Asher Curtis" userId="494c4f5b-6d11-415a-9d9e-829c1135aa91" providerId="ADAL" clId="{FDEDEEF3-7275-4161-A24C-7071BE30F9A7}" dt="2026-04-23T18:14:49.997" v="142" actId="47"/>
        <pc:sldMkLst>
          <pc:docMk/>
          <pc:sldMk cId="2194074363" sldId="929"/>
        </pc:sldMkLst>
      </pc:sldChg>
      <pc:sldChg chg="del">
        <pc:chgData name="Asher Curtis" userId="494c4f5b-6d11-415a-9d9e-829c1135aa91" providerId="ADAL" clId="{FDEDEEF3-7275-4161-A24C-7071BE30F9A7}" dt="2026-04-23T18:14:49.997" v="142" actId="47"/>
        <pc:sldMkLst>
          <pc:docMk/>
          <pc:sldMk cId="2705563572" sldId="930"/>
        </pc:sldMkLst>
      </pc:sldChg>
      <pc:sldChg chg="del">
        <pc:chgData name="Asher Curtis" userId="494c4f5b-6d11-415a-9d9e-829c1135aa91" providerId="ADAL" clId="{FDEDEEF3-7275-4161-A24C-7071BE30F9A7}" dt="2026-04-23T18:14:49.997" v="142" actId="47"/>
        <pc:sldMkLst>
          <pc:docMk/>
          <pc:sldMk cId="4217424503" sldId="931"/>
        </pc:sldMkLst>
      </pc:sldChg>
      <pc:sldChg chg="del">
        <pc:chgData name="Asher Curtis" userId="494c4f5b-6d11-415a-9d9e-829c1135aa91" providerId="ADAL" clId="{FDEDEEF3-7275-4161-A24C-7071BE30F9A7}" dt="2026-04-23T18:14:49.997" v="142" actId="47"/>
        <pc:sldMkLst>
          <pc:docMk/>
          <pc:sldMk cId="3205301076" sldId="932"/>
        </pc:sldMkLst>
      </pc:sldChg>
      <pc:sldChg chg="del">
        <pc:chgData name="Asher Curtis" userId="494c4f5b-6d11-415a-9d9e-829c1135aa91" providerId="ADAL" clId="{FDEDEEF3-7275-4161-A24C-7071BE30F9A7}" dt="2026-04-23T18:15:07.371" v="143" actId="47"/>
        <pc:sldMkLst>
          <pc:docMk/>
          <pc:sldMk cId="3302278390" sldId="933"/>
        </pc:sldMkLst>
      </pc:sldChg>
      <pc:sldChg chg="modSp add mod ord">
        <pc:chgData name="Asher Curtis" userId="494c4f5b-6d11-415a-9d9e-829c1135aa91" providerId="ADAL" clId="{FDEDEEF3-7275-4161-A24C-7071BE30F9A7}" dt="2026-04-23T18:18:52.453" v="202" actId="14100"/>
        <pc:sldMkLst>
          <pc:docMk/>
          <pc:sldMk cId="590848238" sldId="935"/>
        </pc:sldMkLst>
        <pc:spChg chg="mod">
          <ac:chgData name="Asher Curtis" userId="494c4f5b-6d11-415a-9d9e-829c1135aa91" providerId="ADAL" clId="{FDEDEEF3-7275-4161-A24C-7071BE30F9A7}" dt="2026-04-23T18:18:52.453" v="202" actId="14100"/>
          <ac:spMkLst>
            <pc:docMk/>
            <pc:sldMk cId="590848238" sldId="935"/>
            <ac:spMk id="4" creationId="{61FD0230-EF1B-84EF-FE94-D8BC8FBF073E}"/>
          </ac:spMkLst>
        </pc:spChg>
      </pc:sldChg>
      <pc:sldChg chg="del">
        <pc:chgData name="Asher Curtis" userId="494c4f5b-6d11-415a-9d9e-829c1135aa91" providerId="ADAL" clId="{FDEDEEF3-7275-4161-A24C-7071BE30F9A7}" dt="2026-04-23T18:14:49.997" v="142" actId="47"/>
        <pc:sldMkLst>
          <pc:docMk/>
          <pc:sldMk cId="2614793945" sldId="935"/>
        </pc:sldMkLst>
      </pc:sldChg>
      <pc:sldChg chg="modSp add mod ord">
        <pc:chgData name="Asher Curtis" userId="494c4f5b-6d11-415a-9d9e-829c1135aa91" providerId="ADAL" clId="{FDEDEEF3-7275-4161-A24C-7071BE30F9A7}" dt="2026-04-23T18:19:09.433" v="206" actId="113"/>
        <pc:sldMkLst>
          <pc:docMk/>
          <pc:sldMk cId="2158797035" sldId="936"/>
        </pc:sldMkLst>
        <pc:spChg chg="mod">
          <ac:chgData name="Asher Curtis" userId="494c4f5b-6d11-415a-9d9e-829c1135aa91" providerId="ADAL" clId="{FDEDEEF3-7275-4161-A24C-7071BE30F9A7}" dt="2026-04-23T18:19:09.433" v="206" actId="113"/>
          <ac:spMkLst>
            <pc:docMk/>
            <pc:sldMk cId="2158797035" sldId="936"/>
            <ac:spMk id="4" creationId="{83D17FE8-5F5C-ABFC-B29B-7745C3501438}"/>
          </ac:spMkLst>
        </pc:spChg>
      </pc:sldChg>
      <pc:sldChg chg="del">
        <pc:chgData name="Asher Curtis" userId="494c4f5b-6d11-415a-9d9e-829c1135aa91" providerId="ADAL" clId="{FDEDEEF3-7275-4161-A24C-7071BE30F9A7}" dt="2026-04-23T18:14:49.997" v="142" actId="47"/>
        <pc:sldMkLst>
          <pc:docMk/>
          <pc:sldMk cId="2507971609" sldId="936"/>
        </pc:sldMkLst>
      </pc:sldChg>
      <pc:sldChg chg="del">
        <pc:chgData name="Asher Curtis" userId="494c4f5b-6d11-415a-9d9e-829c1135aa91" providerId="ADAL" clId="{FDEDEEF3-7275-4161-A24C-7071BE30F9A7}" dt="2026-04-23T18:14:49.997" v="142" actId="47"/>
        <pc:sldMkLst>
          <pc:docMk/>
          <pc:sldMk cId="296198971" sldId="937"/>
        </pc:sldMkLst>
      </pc:sldChg>
      <pc:sldChg chg="modSp add mod ord">
        <pc:chgData name="Asher Curtis" userId="494c4f5b-6d11-415a-9d9e-829c1135aa91" providerId="ADAL" clId="{FDEDEEF3-7275-4161-A24C-7071BE30F9A7}" dt="2026-04-23T18:19:50.474" v="211" actId="207"/>
        <pc:sldMkLst>
          <pc:docMk/>
          <pc:sldMk cId="3987281356" sldId="937"/>
        </pc:sldMkLst>
        <pc:spChg chg="mod">
          <ac:chgData name="Asher Curtis" userId="494c4f5b-6d11-415a-9d9e-829c1135aa91" providerId="ADAL" clId="{FDEDEEF3-7275-4161-A24C-7071BE30F9A7}" dt="2026-04-23T18:19:50.474" v="211" actId="207"/>
          <ac:spMkLst>
            <pc:docMk/>
            <pc:sldMk cId="3987281356" sldId="937"/>
            <ac:spMk id="4" creationId="{98A7B266-E01F-FCBA-1365-E85302996593}"/>
          </ac:spMkLst>
        </pc:spChg>
      </pc:sldChg>
      <pc:sldChg chg="addSp delSp modSp add mod">
        <pc:chgData name="Asher Curtis" userId="494c4f5b-6d11-415a-9d9e-829c1135aa91" providerId="ADAL" clId="{FDEDEEF3-7275-4161-A24C-7071BE30F9A7}" dt="2026-04-23T18:16:26.745" v="193" actId="6549"/>
        <pc:sldMkLst>
          <pc:docMk/>
          <pc:sldMk cId="1201295025" sldId="938"/>
        </pc:sldMkLst>
        <pc:spChg chg="del">
          <ac:chgData name="Asher Curtis" userId="494c4f5b-6d11-415a-9d9e-829c1135aa91" providerId="ADAL" clId="{FDEDEEF3-7275-4161-A24C-7071BE30F9A7}" dt="2026-04-23T18:16:05.400" v="174" actId="478"/>
          <ac:spMkLst>
            <pc:docMk/>
            <pc:sldMk cId="1201295025" sldId="938"/>
            <ac:spMk id="2" creationId="{B73D8EA7-FB5A-1184-8D75-46850DD4BCE6}"/>
          </ac:spMkLst>
        </pc:spChg>
        <pc:spChg chg="mod">
          <ac:chgData name="Asher Curtis" userId="494c4f5b-6d11-415a-9d9e-829c1135aa91" providerId="ADAL" clId="{FDEDEEF3-7275-4161-A24C-7071BE30F9A7}" dt="2026-04-23T18:16:26.745" v="193" actId="6549"/>
          <ac:spMkLst>
            <pc:docMk/>
            <pc:sldMk cId="1201295025" sldId="938"/>
            <ac:spMk id="3" creationId="{35137175-68F6-EB96-AD31-6EFDAC9B67DD}"/>
          </ac:spMkLst>
        </pc:spChg>
        <pc:spChg chg="add mod">
          <ac:chgData name="Asher Curtis" userId="494c4f5b-6d11-415a-9d9e-829c1135aa91" providerId="ADAL" clId="{FDEDEEF3-7275-4161-A24C-7071BE30F9A7}" dt="2026-04-23T18:16:02.026" v="173" actId="14100"/>
          <ac:spMkLst>
            <pc:docMk/>
            <pc:sldMk cId="1201295025" sldId="938"/>
            <ac:spMk id="4" creationId="{8267BBAC-9B75-B8BA-E7A0-D7630ECB0C1B}"/>
          </ac:spMkLst>
        </pc:spChg>
      </pc:sldChg>
      <pc:sldChg chg="del">
        <pc:chgData name="Asher Curtis" userId="494c4f5b-6d11-415a-9d9e-829c1135aa91" providerId="ADAL" clId="{FDEDEEF3-7275-4161-A24C-7071BE30F9A7}" dt="2026-04-23T18:14:49.997" v="142" actId="47"/>
        <pc:sldMkLst>
          <pc:docMk/>
          <pc:sldMk cId="2699908396" sldId="938"/>
        </pc:sldMkLst>
      </pc:sldChg>
      <pc:sldChg chg="addSp delSp modSp new mod ord modClrScheme chgLayout">
        <pc:chgData name="Asher Curtis" userId="494c4f5b-6d11-415a-9d9e-829c1135aa91" providerId="ADAL" clId="{FDEDEEF3-7275-4161-A24C-7071BE30F9A7}" dt="2026-04-23T19:32:37.950" v="2855"/>
        <pc:sldMkLst>
          <pc:docMk/>
          <pc:sldMk cId="196243758" sldId="939"/>
        </pc:sldMkLst>
        <pc:spChg chg="del mod ord">
          <ac:chgData name="Asher Curtis" userId="494c4f5b-6d11-415a-9d9e-829c1135aa91" providerId="ADAL" clId="{FDEDEEF3-7275-4161-A24C-7071BE30F9A7}" dt="2026-04-23T18:30:07.918" v="213" actId="700"/>
          <ac:spMkLst>
            <pc:docMk/>
            <pc:sldMk cId="196243758" sldId="939"/>
            <ac:spMk id="2" creationId="{11728465-CF1E-1BC2-EA08-152C1F1A7426}"/>
          </ac:spMkLst>
        </pc:spChg>
        <pc:spChg chg="del mod ord">
          <ac:chgData name="Asher Curtis" userId="494c4f5b-6d11-415a-9d9e-829c1135aa91" providerId="ADAL" clId="{FDEDEEF3-7275-4161-A24C-7071BE30F9A7}" dt="2026-04-23T18:30:07.918" v="213" actId="700"/>
          <ac:spMkLst>
            <pc:docMk/>
            <pc:sldMk cId="196243758" sldId="939"/>
            <ac:spMk id="3" creationId="{0A28016F-15F5-2F58-D664-25150FB3D191}"/>
          </ac:spMkLst>
        </pc:spChg>
        <pc:spChg chg="del">
          <ac:chgData name="Asher Curtis" userId="494c4f5b-6d11-415a-9d9e-829c1135aa91" providerId="ADAL" clId="{FDEDEEF3-7275-4161-A24C-7071BE30F9A7}" dt="2026-04-23T18:30:07.918" v="213" actId="700"/>
          <ac:spMkLst>
            <pc:docMk/>
            <pc:sldMk cId="196243758" sldId="939"/>
            <ac:spMk id="4" creationId="{295728AC-4BC9-F0F2-87B2-E11899ADC8E6}"/>
          </ac:spMkLst>
        </pc:spChg>
        <pc:spChg chg="add mod ord">
          <ac:chgData name="Asher Curtis" userId="494c4f5b-6d11-415a-9d9e-829c1135aa91" providerId="ADAL" clId="{FDEDEEF3-7275-4161-A24C-7071BE30F9A7}" dt="2026-04-23T18:31:25.581" v="215" actId="14100"/>
          <ac:spMkLst>
            <pc:docMk/>
            <pc:sldMk cId="196243758" sldId="939"/>
            <ac:spMk id="5" creationId="{A2F2241C-C7D7-C75C-DF37-9009934D72F3}"/>
          </ac:spMkLst>
        </pc:spChg>
        <pc:spChg chg="add mod ord">
          <ac:chgData name="Asher Curtis" userId="494c4f5b-6d11-415a-9d9e-829c1135aa91" providerId="ADAL" clId="{FDEDEEF3-7275-4161-A24C-7071BE30F9A7}" dt="2026-04-23T19:02:40.670" v="1712" actId="20577"/>
          <ac:spMkLst>
            <pc:docMk/>
            <pc:sldMk cId="196243758" sldId="939"/>
            <ac:spMk id="6" creationId="{66A00553-A565-8FF7-2F66-D79D8AE3AF82}"/>
          </ac:spMkLst>
        </pc:spChg>
      </pc:sldChg>
      <pc:sldChg chg="addSp modSp new mod">
        <pc:chgData name="Asher Curtis" userId="494c4f5b-6d11-415a-9d9e-829c1135aa91" providerId="ADAL" clId="{FDEDEEF3-7275-4161-A24C-7071BE30F9A7}" dt="2026-04-23T18:45:41.986" v="1090" actId="20577"/>
        <pc:sldMkLst>
          <pc:docMk/>
          <pc:sldMk cId="3816288448" sldId="940"/>
        </pc:sldMkLst>
        <pc:spChg chg="mod">
          <ac:chgData name="Asher Curtis" userId="494c4f5b-6d11-415a-9d9e-829c1135aa91" providerId="ADAL" clId="{FDEDEEF3-7275-4161-A24C-7071BE30F9A7}" dt="2026-04-23T18:40:56.415" v="810" actId="20577"/>
          <ac:spMkLst>
            <pc:docMk/>
            <pc:sldMk cId="3816288448" sldId="940"/>
            <ac:spMk id="2" creationId="{E4D34450-5AB8-9764-2228-BA1004098700}"/>
          </ac:spMkLst>
        </pc:spChg>
        <pc:spChg chg="mod">
          <ac:chgData name="Asher Curtis" userId="494c4f5b-6d11-415a-9d9e-829c1135aa91" providerId="ADAL" clId="{FDEDEEF3-7275-4161-A24C-7071BE30F9A7}" dt="2026-04-23T18:45:41.986" v="1090" actId="20577"/>
          <ac:spMkLst>
            <pc:docMk/>
            <pc:sldMk cId="3816288448" sldId="940"/>
            <ac:spMk id="3" creationId="{C889FB00-4331-1842-AA76-19BF3D9696E4}"/>
          </ac:spMkLst>
        </pc:spChg>
        <pc:spChg chg="add mod">
          <ac:chgData name="Asher Curtis" userId="494c4f5b-6d11-415a-9d9e-829c1135aa91" providerId="ADAL" clId="{FDEDEEF3-7275-4161-A24C-7071BE30F9A7}" dt="2026-04-23T18:38:51.130" v="660" actId="1076"/>
          <ac:spMkLst>
            <pc:docMk/>
            <pc:sldMk cId="3816288448" sldId="940"/>
            <ac:spMk id="4" creationId="{3D6BF1C2-434B-7C8E-FD18-C3D412666561}"/>
          </ac:spMkLst>
        </pc:spChg>
      </pc:sldChg>
      <pc:sldChg chg="modSp new mod">
        <pc:chgData name="Asher Curtis" userId="494c4f5b-6d11-415a-9d9e-829c1135aa91" providerId="ADAL" clId="{FDEDEEF3-7275-4161-A24C-7071BE30F9A7}" dt="2026-04-23T18:51:42.070" v="1204" actId="14100"/>
        <pc:sldMkLst>
          <pc:docMk/>
          <pc:sldMk cId="3752685258" sldId="941"/>
        </pc:sldMkLst>
        <pc:spChg chg="mod">
          <ac:chgData name="Asher Curtis" userId="494c4f5b-6d11-415a-9d9e-829c1135aa91" providerId="ADAL" clId="{FDEDEEF3-7275-4161-A24C-7071BE30F9A7}" dt="2026-04-23T18:41:02.293" v="818" actId="20577"/>
          <ac:spMkLst>
            <pc:docMk/>
            <pc:sldMk cId="3752685258" sldId="941"/>
            <ac:spMk id="2" creationId="{A8EF3129-72DC-FD83-13B5-5816F88C77DA}"/>
          </ac:spMkLst>
        </pc:spChg>
        <pc:spChg chg="mod">
          <ac:chgData name="Asher Curtis" userId="494c4f5b-6d11-415a-9d9e-829c1135aa91" providerId="ADAL" clId="{FDEDEEF3-7275-4161-A24C-7071BE30F9A7}" dt="2026-04-23T18:51:42.070" v="1204" actId="14100"/>
          <ac:spMkLst>
            <pc:docMk/>
            <pc:sldMk cId="3752685258" sldId="941"/>
            <ac:spMk id="3" creationId="{54CB26FB-27FA-4E6D-7DEF-5D516EDF7453}"/>
          </ac:spMkLst>
        </pc:spChg>
      </pc:sldChg>
      <pc:sldChg chg="modSp new mod ord">
        <pc:chgData name="Asher Curtis" userId="494c4f5b-6d11-415a-9d9e-829c1135aa91" providerId="ADAL" clId="{FDEDEEF3-7275-4161-A24C-7071BE30F9A7}" dt="2026-04-23T22:20:01.056" v="4133" actId="20577"/>
        <pc:sldMkLst>
          <pc:docMk/>
          <pc:sldMk cId="321822427" sldId="942"/>
        </pc:sldMkLst>
        <pc:spChg chg="mod">
          <ac:chgData name="Asher Curtis" userId="494c4f5b-6d11-415a-9d9e-829c1135aa91" providerId="ADAL" clId="{FDEDEEF3-7275-4161-A24C-7071BE30F9A7}" dt="2026-04-23T18:47:45.919" v="1123" actId="20577"/>
          <ac:spMkLst>
            <pc:docMk/>
            <pc:sldMk cId="321822427" sldId="942"/>
            <ac:spMk id="2" creationId="{72C27F34-7C31-8300-1241-5B1320F57F77}"/>
          </ac:spMkLst>
        </pc:spChg>
        <pc:spChg chg="mod">
          <ac:chgData name="Asher Curtis" userId="494c4f5b-6d11-415a-9d9e-829c1135aa91" providerId="ADAL" clId="{FDEDEEF3-7275-4161-A24C-7071BE30F9A7}" dt="2026-04-23T22:20:01.056" v="4133" actId="20577"/>
          <ac:spMkLst>
            <pc:docMk/>
            <pc:sldMk cId="321822427" sldId="942"/>
            <ac:spMk id="3" creationId="{747274D1-5AC3-42FE-06F8-769CFDE3AD98}"/>
          </ac:spMkLst>
        </pc:spChg>
      </pc:sldChg>
      <pc:sldChg chg="modSp new mod">
        <pc:chgData name="Asher Curtis" userId="494c4f5b-6d11-415a-9d9e-829c1135aa91" providerId="ADAL" clId="{FDEDEEF3-7275-4161-A24C-7071BE30F9A7}" dt="2026-04-23T19:12:00.608" v="2156" actId="14100"/>
        <pc:sldMkLst>
          <pc:docMk/>
          <pc:sldMk cId="3961599753" sldId="943"/>
        </pc:sldMkLst>
        <pc:spChg chg="mod">
          <ac:chgData name="Asher Curtis" userId="494c4f5b-6d11-415a-9d9e-829c1135aa91" providerId="ADAL" clId="{FDEDEEF3-7275-4161-A24C-7071BE30F9A7}" dt="2026-04-23T18:54:00.733" v="1243" actId="20577"/>
          <ac:spMkLst>
            <pc:docMk/>
            <pc:sldMk cId="3961599753" sldId="943"/>
            <ac:spMk id="2" creationId="{EA0872DC-12C8-FF70-C415-5C1B1CB8797B}"/>
          </ac:spMkLst>
        </pc:spChg>
        <pc:spChg chg="mod">
          <ac:chgData name="Asher Curtis" userId="494c4f5b-6d11-415a-9d9e-829c1135aa91" providerId="ADAL" clId="{FDEDEEF3-7275-4161-A24C-7071BE30F9A7}" dt="2026-04-23T19:12:00.608" v="2156" actId="14100"/>
          <ac:spMkLst>
            <pc:docMk/>
            <pc:sldMk cId="3961599753" sldId="943"/>
            <ac:spMk id="3" creationId="{500F2A91-DF6A-7EFD-86AF-75A1BC1E13F3}"/>
          </ac:spMkLst>
        </pc:spChg>
      </pc:sldChg>
      <pc:sldChg chg="modSp add mod">
        <pc:chgData name="Asher Curtis" userId="494c4f5b-6d11-415a-9d9e-829c1135aa91" providerId="ADAL" clId="{FDEDEEF3-7275-4161-A24C-7071BE30F9A7}" dt="2026-04-23T21:54:36.612" v="3712" actId="20577"/>
        <pc:sldMkLst>
          <pc:docMk/>
          <pc:sldMk cId="2842480376" sldId="944"/>
        </pc:sldMkLst>
        <pc:spChg chg="mod">
          <ac:chgData name="Asher Curtis" userId="494c4f5b-6d11-415a-9d9e-829c1135aa91" providerId="ADAL" clId="{FDEDEEF3-7275-4161-A24C-7071BE30F9A7}" dt="2026-04-23T18:58:27.875" v="1421" actId="14100"/>
          <ac:spMkLst>
            <pc:docMk/>
            <pc:sldMk cId="2842480376" sldId="944"/>
            <ac:spMk id="2" creationId="{3D3E4E7B-3657-29F6-8CF7-5F37749975AE}"/>
          </ac:spMkLst>
        </pc:spChg>
        <pc:spChg chg="mod">
          <ac:chgData name="Asher Curtis" userId="494c4f5b-6d11-415a-9d9e-829c1135aa91" providerId="ADAL" clId="{FDEDEEF3-7275-4161-A24C-7071BE30F9A7}" dt="2026-04-23T21:54:36.612" v="3712" actId="20577"/>
          <ac:spMkLst>
            <pc:docMk/>
            <pc:sldMk cId="2842480376" sldId="944"/>
            <ac:spMk id="3" creationId="{7BE1DB08-185A-3C14-8CA7-0B91713DD22B}"/>
          </ac:spMkLst>
        </pc:spChg>
      </pc:sldChg>
      <pc:sldChg chg="modSp new mod">
        <pc:chgData name="Asher Curtis" userId="494c4f5b-6d11-415a-9d9e-829c1135aa91" providerId="ADAL" clId="{FDEDEEF3-7275-4161-A24C-7071BE30F9A7}" dt="2026-04-23T19:12:59.819" v="2247" actId="20577"/>
        <pc:sldMkLst>
          <pc:docMk/>
          <pc:sldMk cId="1940864722" sldId="945"/>
        </pc:sldMkLst>
        <pc:spChg chg="mod">
          <ac:chgData name="Asher Curtis" userId="494c4f5b-6d11-415a-9d9e-829c1135aa91" providerId="ADAL" clId="{FDEDEEF3-7275-4161-A24C-7071BE30F9A7}" dt="2026-04-23T19:03:28.208" v="1714"/>
          <ac:spMkLst>
            <pc:docMk/>
            <pc:sldMk cId="1940864722" sldId="945"/>
            <ac:spMk id="2" creationId="{B47D84B2-DA24-9F6D-463A-4B125712F36D}"/>
          </ac:spMkLst>
        </pc:spChg>
        <pc:spChg chg="mod">
          <ac:chgData name="Asher Curtis" userId="494c4f5b-6d11-415a-9d9e-829c1135aa91" providerId="ADAL" clId="{FDEDEEF3-7275-4161-A24C-7071BE30F9A7}" dt="2026-04-23T19:12:59.819" v="2247" actId="20577"/>
          <ac:spMkLst>
            <pc:docMk/>
            <pc:sldMk cId="1940864722" sldId="945"/>
            <ac:spMk id="3" creationId="{FC89E9E8-57D8-E89B-10C9-5D053F368949}"/>
          </ac:spMkLst>
        </pc:spChg>
      </pc:sldChg>
      <pc:sldChg chg="modSp new mod">
        <pc:chgData name="Asher Curtis" userId="494c4f5b-6d11-415a-9d9e-829c1135aa91" providerId="ADAL" clId="{FDEDEEF3-7275-4161-A24C-7071BE30F9A7}" dt="2026-04-23T19:17:51.257" v="2432" actId="12"/>
        <pc:sldMkLst>
          <pc:docMk/>
          <pc:sldMk cId="3238898787" sldId="946"/>
        </pc:sldMkLst>
        <pc:spChg chg="mod">
          <ac:chgData name="Asher Curtis" userId="494c4f5b-6d11-415a-9d9e-829c1135aa91" providerId="ADAL" clId="{FDEDEEF3-7275-4161-A24C-7071BE30F9A7}" dt="2026-04-23T19:13:19.023" v="2280" actId="20577"/>
          <ac:spMkLst>
            <pc:docMk/>
            <pc:sldMk cId="3238898787" sldId="946"/>
            <ac:spMk id="2" creationId="{FC58714D-CDB8-082D-74BE-38DA6591D6D4}"/>
          </ac:spMkLst>
        </pc:spChg>
        <pc:spChg chg="mod">
          <ac:chgData name="Asher Curtis" userId="494c4f5b-6d11-415a-9d9e-829c1135aa91" providerId="ADAL" clId="{FDEDEEF3-7275-4161-A24C-7071BE30F9A7}" dt="2026-04-23T19:17:51.257" v="2432" actId="12"/>
          <ac:spMkLst>
            <pc:docMk/>
            <pc:sldMk cId="3238898787" sldId="946"/>
            <ac:spMk id="3" creationId="{736AEC0F-203B-9D3D-79FE-F7FD8B23FCA9}"/>
          </ac:spMkLst>
        </pc:spChg>
      </pc:sldChg>
      <pc:sldChg chg="addSp delSp modSp new mod modClrScheme chgLayout">
        <pc:chgData name="Asher Curtis" userId="494c4f5b-6d11-415a-9d9e-829c1135aa91" providerId="ADAL" clId="{FDEDEEF3-7275-4161-A24C-7071BE30F9A7}" dt="2026-04-23T22:17:21.493" v="4050" actId="20577"/>
        <pc:sldMkLst>
          <pc:docMk/>
          <pc:sldMk cId="4266393774" sldId="947"/>
        </pc:sldMkLst>
        <pc:spChg chg="del mod ord">
          <ac:chgData name="Asher Curtis" userId="494c4f5b-6d11-415a-9d9e-829c1135aa91" providerId="ADAL" clId="{FDEDEEF3-7275-4161-A24C-7071BE30F9A7}" dt="2026-04-23T19:29:58.402" v="2701" actId="478"/>
          <ac:spMkLst>
            <pc:docMk/>
            <pc:sldMk cId="4266393774" sldId="947"/>
            <ac:spMk id="2" creationId="{2152C1A1-D66C-81A1-900B-C56FFB92AF13}"/>
          </ac:spMkLst>
        </pc:spChg>
        <pc:spChg chg="add mod ord">
          <ac:chgData name="Asher Curtis" userId="494c4f5b-6d11-415a-9d9e-829c1135aa91" providerId="ADAL" clId="{FDEDEEF3-7275-4161-A24C-7071BE30F9A7}" dt="2026-04-23T19:27:58.350" v="2456" actId="20577"/>
          <ac:spMkLst>
            <pc:docMk/>
            <pc:sldMk cId="4266393774" sldId="947"/>
            <ac:spMk id="3" creationId="{3D788200-30EC-A684-2652-192FB50C45F7}"/>
          </ac:spMkLst>
        </pc:spChg>
        <pc:spChg chg="add mod ord">
          <ac:chgData name="Asher Curtis" userId="494c4f5b-6d11-415a-9d9e-829c1135aa91" providerId="ADAL" clId="{FDEDEEF3-7275-4161-A24C-7071BE30F9A7}" dt="2026-04-23T22:17:21.493" v="4050" actId="20577"/>
          <ac:spMkLst>
            <pc:docMk/>
            <pc:sldMk cId="4266393774" sldId="947"/>
            <ac:spMk id="4" creationId="{741245BA-1485-D873-ACE3-834706A335BA}"/>
          </ac:spMkLst>
        </pc:spChg>
      </pc:sldChg>
      <pc:sldChg chg="modSp new mod">
        <pc:chgData name="Asher Curtis" userId="494c4f5b-6d11-415a-9d9e-829c1135aa91" providerId="ADAL" clId="{FDEDEEF3-7275-4161-A24C-7071BE30F9A7}" dt="2026-04-23T19:51:31.204" v="3239" actId="20577"/>
        <pc:sldMkLst>
          <pc:docMk/>
          <pc:sldMk cId="317655808" sldId="948"/>
        </pc:sldMkLst>
        <pc:spChg chg="mod">
          <ac:chgData name="Asher Curtis" userId="494c4f5b-6d11-415a-9d9e-829c1135aa91" providerId="ADAL" clId="{FDEDEEF3-7275-4161-A24C-7071BE30F9A7}" dt="2026-04-23T19:31:29.754" v="2842" actId="6549"/>
          <ac:spMkLst>
            <pc:docMk/>
            <pc:sldMk cId="317655808" sldId="948"/>
            <ac:spMk id="2" creationId="{F0FC28D5-9E8E-186A-3B2D-7E9B85409EE1}"/>
          </ac:spMkLst>
        </pc:spChg>
        <pc:spChg chg="mod">
          <ac:chgData name="Asher Curtis" userId="494c4f5b-6d11-415a-9d9e-829c1135aa91" providerId="ADAL" clId="{FDEDEEF3-7275-4161-A24C-7071BE30F9A7}" dt="2026-04-23T19:51:31.204" v="3239" actId="20577"/>
          <ac:spMkLst>
            <pc:docMk/>
            <pc:sldMk cId="317655808" sldId="948"/>
            <ac:spMk id="3" creationId="{D3B8A6A3-01BF-4D3B-9682-BF6AAC72A008}"/>
          </ac:spMkLst>
        </pc:spChg>
      </pc:sldChg>
      <pc:sldChg chg="modSp new mod">
        <pc:chgData name="Asher Curtis" userId="494c4f5b-6d11-415a-9d9e-829c1135aa91" providerId="ADAL" clId="{FDEDEEF3-7275-4161-A24C-7071BE30F9A7}" dt="2026-04-23T22:17:52.434" v="4051" actId="20577"/>
        <pc:sldMkLst>
          <pc:docMk/>
          <pc:sldMk cId="2262933966" sldId="949"/>
        </pc:sldMkLst>
        <pc:spChg chg="mod">
          <ac:chgData name="Asher Curtis" userId="494c4f5b-6d11-415a-9d9e-829c1135aa91" providerId="ADAL" clId="{FDEDEEF3-7275-4161-A24C-7071BE30F9A7}" dt="2026-04-23T19:33:26.400" v="2868" actId="20577"/>
          <ac:spMkLst>
            <pc:docMk/>
            <pc:sldMk cId="2262933966" sldId="949"/>
            <ac:spMk id="2" creationId="{A21F67F1-1911-351A-71B9-7EEC431C4AD8}"/>
          </ac:spMkLst>
        </pc:spChg>
        <pc:spChg chg="mod">
          <ac:chgData name="Asher Curtis" userId="494c4f5b-6d11-415a-9d9e-829c1135aa91" providerId="ADAL" clId="{FDEDEEF3-7275-4161-A24C-7071BE30F9A7}" dt="2026-04-23T22:17:52.434" v="4051" actId="20577"/>
          <ac:spMkLst>
            <pc:docMk/>
            <pc:sldMk cId="2262933966" sldId="949"/>
            <ac:spMk id="3" creationId="{2F9D1D29-8F58-1A92-A954-4DD2BDB4082C}"/>
          </ac:spMkLst>
        </pc:spChg>
      </pc:sldChg>
      <pc:sldChg chg="modSp add mod">
        <pc:chgData name="Asher Curtis" userId="494c4f5b-6d11-415a-9d9e-829c1135aa91" providerId="ADAL" clId="{FDEDEEF3-7275-4161-A24C-7071BE30F9A7}" dt="2026-04-23T19:58:09.772" v="3710" actId="20577"/>
        <pc:sldMkLst>
          <pc:docMk/>
          <pc:sldMk cId="1443561937" sldId="950"/>
        </pc:sldMkLst>
        <pc:spChg chg="mod">
          <ac:chgData name="Asher Curtis" userId="494c4f5b-6d11-415a-9d9e-829c1135aa91" providerId="ADAL" clId="{FDEDEEF3-7275-4161-A24C-7071BE30F9A7}" dt="2026-04-23T19:52:35.701" v="3289" actId="20577"/>
          <ac:spMkLst>
            <pc:docMk/>
            <pc:sldMk cId="1443561937" sldId="950"/>
            <ac:spMk id="2" creationId="{61B1A751-5CA0-FD5B-8468-F3EFF3F28411}"/>
          </ac:spMkLst>
        </pc:spChg>
        <pc:spChg chg="mod">
          <ac:chgData name="Asher Curtis" userId="494c4f5b-6d11-415a-9d9e-829c1135aa91" providerId="ADAL" clId="{FDEDEEF3-7275-4161-A24C-7071BE30F9A7}" dt="2026-04-23T19:58:09.772" v="3710" actId="20577"/>
          <ac:spMkLst>
            <pc:docMk/>
            <pc:sldMk cId="1443561937" sldId="950"/>
            <ac:spMk id="3" creationId="{C3DF2D01-796D-4BD9-71FE-8D2BF14D41BC}"/>
          </ac:spMkLst>
        </pc:spChg>
      </pc:sldChg>
      <pc:sldChg chg="modSp new mod">
        <pc:chgData name="Asher Curtis" userId="494c4f5b-6d11-415a-9d9e-829c1135aa91" providerId="ADAL" clId="{FDEDEEF3-7275-4161-A24C-7071BE30F9A7}" dt="2026-04-23T22:28:20.628" v="4334" actId="20577"/>
        <pc:sldMkLst>
          <pc:docMk/>
          <pc:sldMk cId="1286909043" sldId="951"/>
        </pc:sldMkLst>
        <pc:spChg chg="mod">
          <ac:chgData name="Asher Curtis" userId="494c4f5b-6d11-415a-9d9e-829c1135aa91" providerId="ADAL" clId="{FDEDEEF3-7275-4161-A24C-7071BE30F9A7}" dt="2026-04-23T22:01:50.265" v="3737" actId="20577"/>
          <ac:spMkLst>
            <pc:docMk/>
            <pc:sldMk cId="1286909043" sldId="951"/>
            <ac:spMk id="2" creationId="{B8B1074D-E6E3-E027-5033-CBCD6EA48E96}"/>
          </ac:spMkLst>
        </pc:spChg>
        <pc:spChg chg="mod">
          <ac:chgData name="Asher Curtis" userId="494c4f5b-6d11-415a-9d9e-829c1135aa91" providerId="ADAL" clId="{FDEDEEF3-7275-4161-A24C-7071BE30F9A7}" dt="2026-04-23T22:28:20.628" v="4334" actId="20577"/>
          <ac:spMkLst>
            <pc:docMk/>
            <pc:sldMk cId="1286909043" sldId="951"/>
            <ac:spMk id="3" creationId="{AA674B0D-0F6D-A4DF-7C31-BD022DA7D5BA}"/>
          </ac:spMkLst>
        </pc:spChg>
      </pc:sldChg>
      <pc:sldChg chg="modSp add mod ord">
        <pc:chgData name="Asher Curtis" userId="494c4f5b-6d11-415a-9d9e-829c1135aa91" providerId="ADAL" clId="{FDEDEEF3-7275-4161-A24C-7071BE30F9A7}" dt="2026-04-23T22:26:24.323" v="4144" actId="113"/>
        <pc:sldMkLst>
          <pc:docMk/>
          <pc:sldMk cId="3524290865" sldId="952"/>
        </pc:sldMkLst>
        <pc:spChg chg="mod">
          <ac:chgData name="Asher Curtis" userId="494c4f5b-6d11-415a-9d9e-829c1135aa91" providerId="ADAL" clId="{FDEDEEF3-7275-4161-A24C-7071BE30F9A7}" dt="2026-04-23T22:26:24.323" v="4144" actId="113"/>
          <ac:spMkLst>
            <pc:docMk/>
            <pc:sldMk cId="3524290865" sldId="952"/>
            <ac:spMk id="4" creationId="{6D3615AF-CC52-B144-B07B-65D970A8C6F7}"/>
          </ac:spMkLst>
        </pc:spChg>
      </pc:sldChg>
      <pc:sldChg chg="modSp add mod">
        <pc:chgData name="Asher Curtis" userId="494c4f5b-6d11-415a-9d9e-829c1135aa91" providerId="ADAL" clId="{FDEDEEF3-7275-4161-A24C-7071BE30F9A7}" dt="2026-04-23T22:26:56.403" v="4169" actId="14100"/>
        <pc:sldMkLst>
          <pc:docMk/>
          <pc:sldMk cId="1343955173" sldId="953"/>
        </pc:sldMkLst>
        <pc:spChg chg="mod">
          <ac:chgData name="Asher Curtis" userId="494c4f5b-6d11-415a-9d9e-829c1135aa91" providerId="ADAL" clId="{FDEDEEF3-7275-4161-A24C-7071BE30F9A7}" dt="2026-04-23T22:26:56.403" v="4169" actId="14100"/>
          <ac:spMkLst>
            <pc:docMk/>
            <pc:sldMk cId="1343955173" sldId="953"/>
            <ac:spMk id="3" creationId="{717A202C-3E62-9F93-AA1A-B88AC685A272}"/>
          </ac:spMkLst>
        </pc:spChg>
      </pc:sldChg>
      <pc:sldMasterChg chg="delSldLayout">
        <pc:chgData name="Asher Curtis" userId="494c4f5b-6d11-415a-9d9e-829c1135aa91" providerId="ADAL" clId="{FDEDEEF3-7275-4161-A24C-7071BE30F9A7}" dt="2026-04-23T22:25:49.104" v="4135" actId="47"/>
        <pc:sldMasterMkLst>
          <pc:docMk/>
          <pc:sldMasterMk cId="0" sldId="2147483648"/>
        </pc:sldMasterMkLst>
        <pc:sldLayoutChg chg="del">
          <pc:chgData name="Asher Curtis" userId="494c4f5b-6d11-415a-9d9e-829c1135aa91" providerId="ADAL" clId="{FDEDEEF3-7275-4161-A24C-7071BE30F9A7}" dt="2026-04-23T22:25:49.104" v="4135" actId="47"/>
          <pc:sldLayoutMkLst>
            <pc:docMk/>
            <pc:sldMasterMk cId="0" sldId="2147483648"/>
            <pc:sldLayoutMk cId="3369552194" sldId="2147483677"/>
          </pc:sldLayoutMkLst>
        </pc:sldLayoutChg>
        <pc:sldLayoutChg chg="del">
          <pc:chgData name="Asher Curtis" userId="494c4f5b-6d11-415a-9d9e-829c1135aa91" providerId="ADAL" clId="{FDEDEEF3-7275-4161-A24C-7071BE30F9A7}" dt="2026-04-23T18:14:49.997" v="142" actId="47"/>
          <pc:sldLayoutMkLst>
            <pc:docMk/>
            <pc:sldMasterMk cId="0" sldId="2147483648"/>
            <pc:sldLayoutMk cId="468329095" sldId="21474836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4/23/2026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4/23/2026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421987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A9BD-C9CD-BEAD-D523-C4CA334B7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6860-DAC3-0108-8EAA-0FC834074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4C872-C55B-55D6-596E-8C149F4AC9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C75152-A3B1-D303-4F8D-6BA16BEB817A}"/>
              </a:ext>
            </a:extLst>
          </p:cNvPr>
          <p:cNvSpPr>
            <a:spLocks noGrp="1"/>
          </p:cNvSpPr>
          <p:nvPr>
            <p:ph type="sldNum" sz="quarter" idx="5"/>
          </p:nvPr>
        </p:nvSpPr>
        <p:spPr/>
        <p:txBody>
          <a:bodyPr/>
          <a:lstStyle/>
          <a:p>
            <a:pPr>
              <a:defRPr/>
            </a:pPr>
            <a:fld id="{7B479713-0D50-44A6-B1F4-4082749E615F}" type="slidenum">
              <a:rPr lang="en-US" smtClean="0"/>
              <a:pPr>
                <a:defRPr/>
              </a:pPr>
              <a:t>23</a:t>
            </a:fld>
            <a:endParaRPr lang="en-US"/>
          </a:p>
        </p:txBody>
      </p:sp>
    </p:spTree>
    <p:extLst>
      <p:ext uri="{BB962C8B-B14F-4D97-AF65-F5344CB8AC3E}">
        <p14:creationId xmlns:p14="http://schemas.microsoft.com/office/powerpoint/2010/main" val="71038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25</a:t>
            </a:fld>
            <a:endParaRPr lang="en-US"/>
          </a:p>
        </p:txBody>
      </p:sp>
    </p:spTree>
    <p:extLst>
      <p:ext uri="{BB962C8B-B14F-4D97-AF65-F5344CB8AC3E}">
        <p14:creationId xmlns:p14="http://schemas.microsoft.com/office/powerpoint/2010/main" val="72067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26</a:t>
            </a:fld>
            <a:endParaRPr lang="en-US"/>
          </a:p>
        </p:txBody>
      </p:sp>
    </p:spTree>
    <p:extLst>
      <p:ext uri="{BB962C8B-B14F-4D97-AF65-F5344CB8AC3E}">
        <p14:creationId xmlns:p14="http://schemas.microsoft.com/office/powerpoint/2010/main" val="215720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88238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65FF7-FE65-2BE6-86D1-300885725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C4161-160E-E3E8-624F-532B1EF71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CD222-2838-73FD-365B-81F9B729DC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E33DDE-6979-083C-6171-1FCBDE49808E}"/>
              </a:ext>
            </a:extLst>
          </p:cNvPr>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89802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4</a:t>
            </a:fld>
            <a:endParaRPr lang="en-US"/>
          </a:p>
        </p:txBody>
      </p:sp>
    </p:spTree>
    <p:extLst>
      <p:ext uri="{BB962C8B-B14F-4D97-AF65-F5344CB8AC3E}">
        <p14:creationId xmlns:p14="http://schemas.microsoft.com/office/powerpoint/2010/main" val="27968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3A39-8BF6-8AB7-8EE4-BBCED1C63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272C1-8F37-5313-0B9A-182DE5264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F3A14-8828-5B08-07F8-913DA54577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217658-BDC2-6F1B-9A25-86F41D2F8966}"/>
              </a:ext>
            </a:extLst>
          </p:cNvPr>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93885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6</a:t>
            </a:fld>
            <a:endParaRPr lang="en-US"/>
          </a:p>
        </p:txBody>
      </p:sp>
    </p:spTree>
    <p:extLst>
      <p:ext uri="{BB962C8B-B14F-4D97-AF65-F5344CB8AC3E}">
        <p14:creationId xmlns:p14="http://schemas.microsoft.com/office/powerpoint/2010/main" val="67043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E9F98-A54B-3553-F40F-0AE353440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FE3BF-7169-D141-E870-421C67457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98666-224F-5F19-2F05-E1FD07D7A6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9EC4BC-23E9-05FA-A25C-B215D9D69D95}"/>
              </a:ext>
            </a:extLst>
          </p:cNvPr>
          <p:cNvSpPr>
            <a:spLocks noGrp="1"/>
          </p:cNvSpPr>
          <p:nvPr>
            <p:ph type="sldNum" sz="quarter" idx="5"/>
          </p:nvPr>
        </p:nvSpPr>
        <p:spPr/>
        <p:txBody>
          <a:bodyPr/>
          <a:lstStyle/>
          <a:p>
            <a:pPr>
              <a:defRPr/>
            </a:pPr>
            <a:fld id="{7B479713-0D50-44A6-B1F4-4082749E615F}" type="slidenum">
              <a:rPr lang="en-US" smtClean="0"/>
              <a:pPr>
                <a:defRPr/>
              </a:pPr>
              <a:t>7</a:t>
            </a:fld>
            <a:endParaRPr lang="en-US"/>
          </a:p>
        </p:txBody>
      </p:sp>
    </p:spTree>
    <p:extLst>
      <p:ext uri="{BB962C8B-B14F-4D97-AF65-F5344CB8AC3E}">
        <p14:creationId xmlns:p14="http://schemas.microsoft.com/office/powerpoint/2010/main" val="169140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06E5-BD4A-3A04-D458-0B3DEE333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D2267-2AC7-99E3-6168-29D413E03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83F41-36F6-8A0B-627C-3743C7AD30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96DFAF-BA1A-C06B-4A2D-E06A57B1D39D}"/>
              </a:ext>
            </a:extLst>
          </p:cNvPr>
          <p:cNvSpPr>
            <a:spLocks noGrp="1"/>
          </p:cNvSpPr>
          <p:nvPr>
            <p:ph type="sldNum" sz="quarter" idx="5"/>
          </p:nvPr>
        </p:nvSpPr>
        <p:spPr/>
        <p:txBody>
          <a:bodyPr/>
          <a:lstStyle/>
          <a:p>
            <a:pPr>
              <a:defRPr/>
            </a:pPr>
            <a:fld id="{7B479713-0D50-44A6-B1F4-4082749E615F}" type="slidenum">
              <a:rPr lang="en-US" smtClean="0"/>
              <a:pPr>
                <a:defRPr/>
              </a:pPr>
              <a:t>9</a:t>
            </a:fld>
            <a:endParaRPr lang="en-US"/>
          </a:p>
        </p:txBody>
      </p:sp>
    </p:spTree>
    <p:extLst>
      <p:ext uri="{BB962C8B-B14F-4D97-AF65-F5344CB8AC3E}">
        <p14:creationId xmlns:p14="http://schemas.microsoft.com/office/powerpoint/2010/main" val="279836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F0B7-A924-0573-365A-10E880AC5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EE391-81CC-D4CE-C381-8F0C48B9D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657FD-F5FF-F04F-35D4-DB46726CE9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7A4B8D-E1AD-35A7-1934-0C95BAC92877}"/>
              </a:ext>
            </a:extLst>
          </p:cNvPr>
          <p:cNvSpPr>
            <a:spLocks noGrp="1"/>
          </p:cNvSpPr>
          <p:nvPr>
            <p:ph type="sldNum" sz="quarter" idx="5"/>
          </p:nvPr>
        </p:nvSpPr>
        <p:spPr/>
        <p:txBody>
          <a:bodyPr/>
          <a:lstStyle/>
          <a:p>
            <a:pPr>
              <a:defRPr/>
            </a:pPr>
            <a:fld id="{7B479713-0D50-44A6-B1F4-4082749E615F}" type="slidenum">
              <a:rPr lang="en-US" smtClean="0"/>
              <a:pPr>
                <a:defRPr/>
              </a:pPr>
              <a:t>22</a:t>
            </a:fld>
            <a:endParaRPr lang="en-US"/>
          </a:p>
        </p:txBody>
      </p:sp>
    </p:spTree>
    <p:extLst>
      <p:ext uri="{BB962C8B-B14F-4D97-AF65-F5344CB8AC3E}">
        <p14:creationId xmlns:p14="http://schemas.microsoft.com/office/powerpoint/2010/main" val="1810229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A123-6AA8-395D-1054-49EADE7957B2}"/>
              </a:ext>
            </a:extLst>
          </p:cNvPr>
          <p:cNvSpPr>
            <a:spLocks noGrp="1"/>
          </p:cNvSpPr>
          <p:nvPr>
            <p:ph type="title"/>
          </p:nvPr>
        </p:nvSpPr>
        <p:spPr>
          <a:xfrm>
            <a:off x="285826" y="268291"/>
            <a:ext cx="4957997" cy="517522"/>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6396C03-C11F-4C2A-6BC1-77008E8367CE}"/>
              </a:ext>
            </a:extLst>
          </p:cNvPr>
          <p:cNvSpPr>
            <a:spLocks noGrp="1"/>
          </p:cNvSpPr>
          <p:nvPr>
            <p:ph sz="quarter" idx="10"/>
          </p:nvPr>
        </p:nvSpPr>
        <p:spPr>
          <a:xfrm>
            <a:off x="285825" y="991792"/>
            <a:ext cx="8574733" cy="174406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28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735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80" r:id="rId15"/>
    <p:sldLayoutId id="2147483683" r:id="rId16"/>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dirty="0" err="1"/>
              <a:t>Acctg</a:t>
            </a:r>
            <a:r>
              <a:rPr lang="en-US" dirty="0"/>
              <a:t> &amp; Fin | BUS AN 500 | Class 04</a:t>
            </a:r>
          </a:p>
          <a:p>
            <a:r>
              <a:rPr lang="en-US" dirty="0"/>
              <a:t>Spring </a:t>
            </a:r>
            <a:r>
              <a:rPr lang="en-US" dirty="0" err="1"/>
              <a:t>Qtr</a:t>
            </a:r>
            <a:r>
              <a:rPr lang="en-US" dirty="0"/>
              <a:t>   | 2026</a:t>
            </a: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000" b="0" dirty="0"/>
              <a:t>Robotic Process Automation</a:t>
            </a:r>
            <a:br>
              <a:rPr lang="en-US" sz="4000" b="0" dirty="0"/>
            </a:br>
            <a:r>
              <a:rPr lang="en-US" sz="4000" b="0" dirty="0"/>
              <a:t>Part 2</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F2241C-C7D7-C75C-DF37-9009934D72F3}"/>
              </a:ext>
            </a:extLst>
          </p:cNvPr>
          <p:cNvSpPr>
            <a:spLocks noGrp="1"/>
          </p:cNvSpPr>
          <p:nvPr>
            <p:ph type="title"/>
          </p:nvPr>
        </p:nvSpPr>
        <p:spPr>
          <a:xfrm>
            <a:off x="469445" y="406036"/>
            <a:ext cx="7660628" cy="369332"/>
          </a:xfrm>
        </p:spPr>
        <p:txBody>
          <a:bodyPr/>
          <a:lstStyle/>
          <a:p>
            <a:r>
              <a:rPr lang="en-US" b="0" dirty="0"/>
              <a:t>Intelligent Automation Team Challenge</a:t>
            </a:r>
            <a:br>
              <a:rPr lang="en-US" b="0" dirty="0"/>
            </a:br>
            <a:endParaRPr lang="en-US" dirty="0"/>
          </a:p>
        </p:txBody>
      </p:sp>
      <p:sp>
        <p:nvSpPr>
          <p:cNvPr id="6" name="Content Placeholder 5">
            <a:extLst>
              <a:ext uri="{FF2B5EF4-FFF2-40B4-BE49-F238E27FC236}">
                <a16:creationId xmlns:a16="http://schemas.microsoft.com/office/drawing/2014/main" id="{66A00553-A565-8FF7-2F66-D79D8AE3AF82}"/>
              </a:ext>
            </a:extLst>
          </p:cNvPr>
          <p:cNvSpPr>
            <a:spLocks noGrp="1"/>
          </p:cNvSpPr>
          <p:nvPr>
            <p:ph idx="1"/>
          </p:nvPr>
        </p:nvSpPr>
        <p:spPr/>
        <p:txBody>
          <a:bodyPr/>
          <a:lstStyle/>
          <a:p>
            <a:r>
              <a:rPr lang="en-US" dirty="0"/>
              <a:t>A team project that focuses on an enterprise level automation robot aimed at solving a reporting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bot can be demonstrated in a proof-of-concept state.</a:t>
            </a:r>
          </a:p>
          <a:p>
            <a:pPr marL="285750" indent="-285750">
              <a:buFont typeface="Arial" panose="020B0604020202020204" pitchFamily="34" charset="0"/>
              <a:buChar char="•"/>
            </a:pPr>
            <a:r>
              <a:rPr lang="en-US" dirty="0"/>
              <a:t>Has a Generative Artificial Intelligence (LLM) and/or Agentic AI / AI Agents component. </a:t>
            </a:r>
          </a:p>
        </p:txBody>
      </p:sp>
    </p:spTree>
    <p:extLst>
      <p:ext uri="{BB962C8B-B14F-4D97-AF65-F5344CB8AC3E}">
        <p14:creationId xmlns:p14="http://schemas.microsoft.com/office/powerpoint/2010/main" val="1962437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67F1-1911-351A-71B9-7EEC431C4AD8}"/>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2F9D1D29-8F58-1A92-A954-4DD2BDB4082C}"/>
              </a:ext>
            </a:extLst>
          </p:cNvPr>
          <p:cNvSpPr>
            <a:spLocks noGrp="1"/>
          </p:cNvSpPr>
          <p:nvPr>
            <p:ph idx="1"/>
          </p:nvPr>
        </p:nvSpPr>
        <p:spPr/>
        <p:txBody>
          <a:bodyPr/>
          <a:lstStyle/>
          <a:p>
            <a:pPr marL="285750" indent="-285750">
              <a:buFont typeface="Arial" panose="020B0604020202020204" pitchFamily="34" charset="0"/>
              <a:buChar char="•"/>
            </a:pPr>
            <a:r>
              <a:rPr lang="en-US" dirty="0"/>
              <a:t>Software deliverable: A prototype (or example) of a solution to the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Presentation deliverable: Discussion of the problem being solved, how the agent benefits the task or workflow, and an evaluation of the usefulness of the Agent or LLM example.</a:t>
            </a:r>
          </a:p>
        </p:txBody>
      </p:sp>
    </p:spTree>
    <p:extLst>
      <p:ext uri="{BB962C8B-B14F-4D97-AF65-F5344CB8AC3E}">
        <p14:creationId xmlns:p14="http://schemas.microsoft.com/office/powerpoint/2010/main" val="22629339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7F34-7C31-8300-1241-5B1320F57F77}"/>
              </a:ext>
            </a:extLst>
          </p:cNvPr>
          <p:cNvSpPr>
            <a:spLocks noGrp="1"/>
          </p:cNvSpPr>
          <p:nvPr>
            <p:ph type="title"/>
          </p:nvPr>
        </p:nvSpPr>
        <p:spPr/>
        <p:txBody>
          <a:bodyPr/>
          <a:lstStyle/>
          <a:p>
            <a:r>
              <a:rPr lang="en-US" dirty="0"/>
              <a:t>Accounting &amp; Finance Focus Areas</a:t>
            </a:r>
          </a:p>
        </p:txBody>
      </p:sp>
      <p:sp>
        <p:nvSpPr>
          <p:cNvPr id="3" name="Content Placeholder 2">
            <a:extLst>
              <a:ext uri="{FF2B5EF4-FFF2-40B4-BE49-F238E27FC236}">
                <a16:creationId xmlns:a16="http://schemas.microsoft.com/office/drawing/2014/main" id="{747274D1-5AC3-42FE-06F8-769CFDE3AD98}"/>
              </a:ext>
            </a:extLst>
          </p:cNvPr>
          <p:cNvSpPr>
            <a:spLocks noGrp="1"/>
          </p:cNvSpPr>
          <p:nvPr>
            <p:ph idx="1"/>
          </p:nvPr>
        </p:nvSpPr>
        <p:spPr/>
        <p:txBody>
          <a:bodyPr/>
          <a:lstStyle/>
          <a:p>
            <a:r>
              <a:rPr lang="en-US" dirty="0"/>
              <a:t>We will focus on the following core areas: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Performance &amp; Forecasting</a:t>
            </a:r>
          </a:p>
          <a:p>
            <a:pPr marL="285750" indent="-285750">
              <a:buFont typeface="Arial" panose="020B0604020202020204" pitchFamily="34" charset="0"/>
              <a:buChar char="•"/>
            </a:pPr>
            <a:r>
              <a:rPr lang="en-US" dirty="0"/>
              <a:t>Budgeting &amp; Financial Planning and Analysis (FPA)</a:t>
            </a:r>
          </a:p>
          <a:p>
            <a:pPr marL="285750" indent="-285750">
              <a:buFont typeface="Arial" panose="020B0604020202020204" pitchFamily="34" charset="0"/>
              <a:buChar char="•"/>
            </a:pPr>
            <a:r>
              <a:rPr lang="en-US" dirty="0"/>
              <a:t>Project Evaluation &amp; Risk</a:t>
            </a:r>
          </a:p>
          <a:p>
            <a:pPr marL="285750" indent="-285750">
              <a:buFont typeface="Arial" panose="020B0604020202020204" pitchFamily="34" charset="0"/>
              <a:buChar char="•"/>
            </a:pPr>
            <a:endParaRPr lang="en-US" dirty="0"/>
          </a:p>
          <a:p>
            <a:r>
              <a:rPr lang="en-US" dirty="0"/>
              <a:t>Teams have the option to choose from these areas (or some other options).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18224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4450-5AB8-9764-2228-BA1004098700}"/>
              </a:ext>
            </a:extLst>
          </p:cNvPr>
          <p:cNvSpPr>
            <a:spLocks noGrp="1"/>
          </p:cNvSpPr>
          <p:nvPr>
            <p:ph type="title"/>
          </p:nvPr>
        </p:nvSpPr>
        <p:spPr/>
        <p:txBody>
          <a:bodyPr/>
          <a:lstStyle/>
          <a:p>
            <a:r>
              <a:rPr lang="en-US" dirty="0"/>
              <a:t>Structuring the problem</a:t>
            </a:r>
          </a:p>
        </p:txBody>
      </p:sp>
      <p:sp>
        <p:nvSpPr>
          <p:cNvPr id="3" name="Content Placeholder 2">
            <a:extLst>
              <a:ext uri="{FF2B5EF4-FFF2-40B4-BE49-F238E27FC236}">
                <a16:creationId xmlns:a16="http://schemas.microsoft.com/office/drawing/2014/main" id="{C889FB00-4331-1842-AA76-19BF3D9696E4}"/>
              </a:ext>
            </a:extLst>
          </p:cNvPr>
          <p:cNvSpPr>
            <a:spLocks noGrp="1"/>
          </p:cNvSpPr>
          <p:nvPr>
            <p:ph idx="1"/>
          </p:nvPr>
        </p:nvSpPr>
        <p:spPr>
          <a:xfrm>
            <a:off x="469445" y="1083527"/>
            <a:ext cx="7474016" cy="2084481"/>
          </a:xfrm>
        </p:spPr>
        <p:txBody>
          <a:bodyPr/>
          <a:lstStyle/>
          <a:p>
            <a:r>
              <a:rPr lang="en-US" dirty="0"/>
              <a:t>I will provide each team with a problem from within the Accounting &amp; Finance Function* for this problem, you will be asked to present an AI- agent solution to the use-case focusing on:</a:t>
            </a:r>
          </a:p>
          <a:p>
            <a:endParaRPr lang="en-US" dirty="0"/>
          </a:p>
          <a:p>
            <a:pPr marL="285750" indent="-285750">
              <a:buFont typeface="Arial" panose="020B0604020202020204" pitchFamily="34" charset="0"/>
              <a:buChar char="•"/>
            </a:pPr>
            <a:r>
              <a:rPr lang="en-US" dirty="0"/>
              <a:t>What does an intelligent agent need to know, compute, and determine/reason?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3D6BF1C2-434B-7C8E-FD18-C3D412666561}"/>
              </a:ext>
            </a:extLst>
          </p:cNvPr>
          <p:cNvSpPr txBox="1"/>
          <p:nvPr/>
        </p:nvSpPr>
        <p:spPr>
          <a:xfrm>
            <a:off x="307714" y="4460465"/>
            <a:ext cx="7913385" cy="276999"/>
          </a:xfrm>
          <a:prstGeom prst="rect">
            <a:avLst/>
          </a:prstGeom>
          <a:noFill/>
        </p:spPr>
        <p:txBody>
          <a:bodyPr wrap="none" rtlCol="0">
            <a:spAutoFit/>
          </a:bodyPr>
          <a:lstStyle/>
          <a:p>
            <a:r>
              <a:rPr lang="en-US" sz="1200" dirty="0">
                <a:latin typeface="+mn-lt"/>
              </a:rPr>
              <a:t>* If your team is interested in solving a different problem from the pool of potential ones I offer let me know</a:t>
            </a:r>
            <a:endParaRPr lang="en-US" sz="1600" dirty="0">
              <a:latin typeface="+mn-lt"/>
            </a:endParaRPr>
          </a:p>
        </p:txBody>
      </p:sp>
    </p:spTree>
    <p:extLst>
      <p:ext uri="{BB962C8B-B14F-4D97-AF65-F5344CB8AC3E}">
        <p14:creationId xmlns:p14="http://schemas.microsoft.com/office/powerpoint/2010/main" val="38162884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3129-72DC-FD83-13B5-5816F88C77DA}"/>
              </a:ext>
            </a:extLst>
          </p:cNvPr>
          <p:cNvSpPr>
            <a:spLocks noGrp="1"/>
          </p:cNvSpPr>
          <p:nvPr>
            <p:ph type="title"/>
          </p:nvPr>
        </p:nvSpPr>
        <p:spPr/>
        <p:txBody>
          <a:bodyPr/>
          <a:lstStyle/>
          <a:p>
            <a:r>
              <a:rPr lang="en-US" dirty="0"/>
              <a:t>Structuring the project </a:t>
            </a:r>
          </a:p>
        </p:txBody>
      </p:sp>
      <p:sp>
        <p:nvSpPr>
          <p:cNvPr id="3" name="Content Placeholder 2">
            <a:extLst>
              <a:ext uri="{FF2B5EF4-FFF2-40B4-BE49-F238E27FC236}">
                <a16:creationId xmlns:a16="http://schemas.microsoft.com/office/drawing/2014/main" id="{54CB26FB-27FA-4E6D-7DEF-5D516EDF7453}"/>
              </a:ext>
            </a:extLst>
          </p:cNvPr>
          <p:cNvSpPr>
            <a:spLocks noGrp="1"/>
          </p:cNvSpPr>
          <p:nvPr>
            <p:ph idx="1"/>
          </p:nvPr>
        </p:nvSpPr>
        <p:spPr>
          <a:xfrm>
            <a:off x="469444" y="1083527"/>
            <a:ext cx="7424253" cy="2084481"/>
          </a:xfrm>
        </p:spPr>
        <p:txBody>
          <a:bodyPr/>
          <a:lstStyle/>
          <a:p>
            <a:r>
              <a:rPr lang="en-US" dirty="0"/>
              <a:t>The project will have each team focus on </a:t>
            </a:r>
          </a:p>
          <a:p>
            <a:endParaRPr lang="en-US" dirty="0"/>
          </a:p>
          <a:p>
            <a:pPr marL="285750" indent="-285750">
              <a:buFont typeface="Arial" panose="020B0604020202020204" pitchFamily="34" charset="0"/>
              <a:buChar char="•"/>
            </a:pPr>
            <a:r>
              <a:rPr lang="en-US" dirty="0"/>
              <a:t>What are the appropriate inputs/data?</a:t>
            </a:r>
          </a:p>
          <a:p>
            <a:pPr marL="285750" indent="-285750">
              <a:buFont typeface="Arial" panose="020B0604020202020204" pitchFamily="34" charset="0"/>
              <a:buChar char="•"/>
            </a:pPr>
            <a:r>
              <a:rPr lang="en-US" dirty="0"/>
              <a:t>What is the model or logic used to solve the problem?</a:t>
            </a:r>
          </a:p>
          <a:p>
            <a:pPr marL="285750" indent="-285750">
              <a:buFont typeface="Arial" panose="020B0604020202020204" pitchFamily="34" charset="0"/>
              <a:buChar char="•"/>
            </a:pPr>
            <a:r>
              <a:rPr lang="en-US" dirty="0"/>
              <a:t>What decisions and explanations do I want the agent’s help on?</a:t>
            </a:r>
          </a:p>
        </p:txBody>
      </p:sp>
    </p:spTree>
    <p:extLst>
      <p:ext uri="{BB962C8B-B14F-4D97-AF65-F5344CB8AC3E}">
        <p14:creationId xmlns:p14="http://schemas.microsoft.com/office/powerpoint/2010/main" val="3752685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72DC-12C8-FF70-C415-5C1B1CB8797B}"/>
              </a:ext>
            </a:extLst>
          </p:cNvPr>
          <p:cNvSpPr>
            <a:spLocks noGrp="1"/>
          </p:cNvSpPr>
          <p:nvPr>
            <p:ph type="title"/>
          </p:nvPr>
        </p:nvSpPr>
        <p:spPr/>
        <p:txBody>
          <a:bodyPr/>
          <a:lstStyle/>
          <a:p>
            <a:r>
              <a:rPr lang="en-US" dirty="0"/>
              <a:t>Financial Analysis &amp; Forecasting</a:t>
            </a:r>
          </a:p>
        </p:txBody>
      </p:sp>
      <p:sp>
        <p:nvSpPr>
          <p:cNvPr id="3" name="Content Placeholder 2">
            <a:extLst>
              <a:ext uri="{FF2B5EF4-FFF2-40B4-BE49-F238E27FC236}">
                <a16:creationId xmlns:a16="http://schemas.microsoft.com/office/drawing/2014/main" id="{500F2A91-DF6A-7EFD-86AF-75A1BC1E13F3}"/>
              </a:ext>
            </a:extLst>
          </p:cNvPr>
          <p:cNvSpPr>
            <a:spLocks noGrp="1"/>
          </p:cNvSpPr>
          <p:nvPr>
            <p:ph idx="1"/>
          </p:nvPr>
        </p:nvSpPr>
        <p:spPr>
          <a:xfrm>
            <a:off x="469444" y="1083527"/>
            <a:ext cx="8008971" cy="2084481"/>
          </a:xfrm>
        </p:spPr>
        <p:txBody>
          <a:bodyPr/>
          <a:lstStyle/>
          <a:p>
            <a:r>
              <a:rPr lang="en-US" dirty="0"/>
              <a:t>Data: transactions, financial statements, earnings reports</a:t>
            </a:r>
          </a:p>
          <a:p>
            <a:r>
              <a:rPr lang="en-US" dirty="0"/>
              <a:t>Logic: Trend analysis &amp; ratio analysis</a:t>
            </a:r>
          </a:p>
          <a:p>
            <a:r>
              <a:rPr lang="en-US" dirty="0"/>
              <a:t>Agent Role: Explain performance &amp; generate insights, predict outcomes &amp; explain key assumptions</a:t>
            </a:r>
          </a:p>
          <a:p>
            <a:endParaRPr lang="en-US" dirty="0"/>
          </a:p>
          <a:p>
            <a:r>
              <a:rPr lang="en-US" dirty="0"/>
              <a:t>Users/audience: Internal (managers) and external (investors) to the firm</a:t>
            </a:r>
          </a:p>
          <a:p>
            <a:endParaRPr lang="en-US" b="1" dirty="0"/>
          </a:p>
          <a:p>
            <a:endParaRPr lang="en-US" b="1" dirty="0"/>
          </a:p>
        </p:txBody>
      </p:sp>
    </p:spTree>
    <p:extLst>
      <p:ext uri="{BB962C8B-B14F-4D97-AF65-F5344CB8AC3E}">
        <p14:creationId xmlns:p14="http://schemas.microsoft.com/office/powerpoint/2010/main" val="39615997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9DD34-5F1F-F2C8-26CD-0587C8537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E4E7B-3657-29F6-8CF7-5F37749975AE}"/>
              </a:ext>
            </a:extLst>
          </p:cNvPr>
          <p:cNvSpPr>
            <a:spLocks noGrp="1"/>
          </p:cNvSpPr>
          <p:nvPr>
            <p:ph type="title"/>
          </p:nvPr>
        </p:nvSpPr>
        <p:spPr>
          <a:xfrm>
            <a:off x="469445" y="406036"/>
            <a:ext cx="8058735" cy="369332"/>
          </a:xfrm>
        </p:spPr>
        <p:txBody>
          <a:bodyPr/>
          <a:lstStyle/>
          <a:p>
            <a:r>
              <a:rPr lang="en-US" dirty="0"/>
              <a:t>Budgeting and &amp; Financial Planning and Analysis</a:t>
            </a:r>
          </a:p>
        </p:txBody>
      </p:sp>
      <p:sp>
        <p:nvSpPr>
          <p:cNvPr id="3" name="Content Placeholder 2">
            <a:extLst>
              <a:ext uri="{FF2B5EF4-FFF2-40B4-BE49-F238E27FC236}">
                <a16:creationId xmlns:a16="http://schemas.microsoft.com/office/drawing/2014/main" id="{7BE1DB08-185A-3C14-8CA7-0B91713DD22B}"/>
              </a:ext>
            </a:extLst>
          </p:cNvPr>
          <p:cNvSpPr>
            <a:spLocks noGrp="1"/>
          </p:cNvSpPr>
          <p:nvPr>
            <p:ph idx="1"/>
          </p:nvPr>
        </p:nvSpPr>
        <p:spPr>
          <a:xfrm>
            <a:off x="469445" y="1083527"/>
            <a:ext cx="8127159" cy="2084481"/>
          </a:xfrm>
        </p:spPr>
        <p:txBody>
          <a:bodyPr/>
          <a:lstStyle/>
          <a:p>
            <a:r>
              <a:rPr lang="en-US" dirty="0"/>
              <a:t>Data: Transactions / budgets versus actuals reports (internal).</a:t>
            </a:r>
          </a:p>
          <a:p>
            <a:endParaRPr lang="en-US" dirty="0"/>
          </a:p>
          <a:p>
            <a:r>
              <a:rPr lang="en-US" dirty="0"/>
              <a:t>Logic / tools: variance analysis, relevant costs, cost allocation.</a:t>
            </a:r>
          </a:p>
          <a:p>
            <a:endParaRPr lang="en-US" dirty="0"/>
          </a:p>
          <a:p>
            <a:r>
              <a:rPr lang="en-US" dirty="0"/>
              <a:t>Agent roles: Diagnose what went wrong (missing a budget target), aid in filtering decision-relevant information (relevant v irrelevant costs).</a:t>
            </a:r>
          </a:p>
          <a:p>
            <a:endParaRPr lang="en-US" dirty="0"/>
          </a:p>
          <a:p>
            <a:r>
              <a:rPr lang="en-US" dirty="0"/>
              <a:t>Users/audience: Internal management decisions.</a:t>
            </a:r>
          </a:p>
        </p:txBody>
      </p:sp>
    </p:spTree>
    <p:extLst>
      <p:ext uri="{BB962C8B-B14F-4D97-AF65-F5344CB8AC3E}">
        <p14:creationId xmlns:p14="http://schemas.microsoft.com/office/powerpoint/2010/main" val="28424803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84B2-DA24-9F6D-463A-4B125712F36D}"/>
              </a:ext>
            </a:extLst>
          </p:cNvPr>
          <p:cNvSpPr>
            <a:spLocks noGrp="1"/>
          </p:cNvSpPr>
          <p:nvPr>
            <p:ph type="title"/>
          </p:nvPr>
        </p:nvSpPr>
        <p:spPr/>
        <p:txBody>
          <a:bodyPr/>
          <a:lstStyle/>
          <a:p>
            <a:r>
              <a:rPr lang="en-US" dirty="0"/>
              <a:t>Project Evaluation &amp; Risk</a:t>
            </a:r>
            <a:br>
              <a:rPr lang="en-US" dirty="0"/>
            </a:br>
            <a:endParaRPr lang="en-US" dirty="0"/>
          </a:p>
        </p:txBody>
      </p:sp>
      <p:sp>
        <p:nvSpPr>
          <p:cNvPr id="3" name="Content Placeholder 2">
            <a:extLst>
              <a:ext uri="{FF2B5EF4-FFF2-40B4-BE49-F238E27FC236}">
                <a16:creationId xmlns:a16="http://schemas.microsoft.com/office/drawing/2014/main" id="{FC89E9E8-57D8-E89B-10C9-5D053F368949}"/>
              </a:ext>
            </a:extLst>
          </p:cNvPr>
          <p:cNvSpPr>
            <a:spLocks noGrp="1"/>
          </p:cNvSpPr>
          <p:nvPr>
            <p:ph idx="1"/>
          </p:nvPr>
        </p:nvSpPr>
        <p:spPr>
          <a:xfrm>
            <a:off x="469445" y="1083527"/>
            <a:ext cx="8102277" cy="2084481"/>
          </a:xfrm>
        </p:spPr>
        <p:txBody>
          <a:bodyPr/>
          <a:lstStyle/>
          <a:p>
            <a:r>
              <a:rPr lang="en-US" dirty="0"/>
              <a:t>Data: investment targets, risk/return estimates and cost of capital, projected future cash-flows.</a:t>
            </a:r>
          </a:p>
          <a:p>
            <a:endParaRPr lang="en-US" dirty="0"/>
          </a:p>
          <a:p>
            <a:r>
              <a:rPr lang="en-US" dirty="0"/>
              <a:t>Logic tools: Time value of money, valuation, capital asset pricing models.</a:t>
            </a:r>
          </a:p>
          <a:p>
            <a:endParaRPr lang="en-US" dirty="0"/>
          </a:p>
          <a:p>
            <a:r>
              <a:rPr lang="en-US" dirty="0"/>
              <a:t>Agent roles: Rank &amp; Recommend Investment decisions based on a set of targets, simulate uncertainty and risk analysis and/or evaluate investment trade-offs over time.</a:t>
            </a:r>
          </a:p>
          <a:p>
            <a:endParaRPr lang="en-US" dirty="0"/>
          </a:p>
          <a:p>
            <a:r>
              <a:rPr lang="en-US" dirty="0"/>
              <a:t>Users/audience: Mangers and investors.</a:t>
            </a:r>
          </a:p>
        </p:txBody>
      </p:sp>
    </p:spTree>
    <p:extLst>
      <p:ext uri="{BB962C8B-B14F-4D97-AF65-F5344CB8AC3E}">
        <p14:creationId xmlns:p14="http://schemas.microsoft.com/office/powerpoint/2010/main" val="1940864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714D-CDB8-082D-74BE-38DA6591D6D4}"/>
              </a:ext>
            </a:extLst>
          </p:cNvPr>
          <p:cNvSpPr>
            <a:spLocks noGrp="1"/>
          </p:cNvSpPr>
          <p:nvPr>
            <p:ph type="title"/>
          </p:nvPr>
        </p:nvSpPr>
        <p:spPr/>
        <p:txBody>
          <a:bodyPr/>
          <a:lstStyle/>
          <a:p>
            <a:r>
              <a:rPr lang="en-US" dirty="0"/>
              <a:t>Some other potential focus areas</a:t>
            </a:r>
          </a:p>
        </p:txBody>
      </p:sp>
      <p:sp>
        <p:nvSpPr>
          <p:cNvPr id="3" name="Content Placeholder 2">
            <a:extLst>
              <a:ext uri="{FF2B5EF4-FFF2-40B4-BE49-F238E27FC236}">
                <a16:creationId xmlns:a16="http://schemas.microsoft.com/office/drawing/2014/main" id="{736AEC0F-203B-9D3D-79FE-F7FD8B23FCA9}"/>
              </a:ext>
            </a:extLst>
          </p:cNvPr>
          <p:cNvSpPr>
            <a:spLocks noGrp="1"/>
          </p:cNvSpPr>
          <p:nvPr>
            <p:ph idx="1"/>
          </p:nvPr>
        </p:nvSpPr>
        <p:spPr/>
        <p:txBody>
          <a:bodyPr/>
          <a:lstStyle/>
          <a:p>
            <a:pPr marL="285750" indent="-285750">
              <a:buFont typeface="Arial" panose="020B0604020202020204" pitchFamily="34" charset="0"/>
              <a:buChar char="•"/>
            </a:pPr>
            <a:r>
              <a:rPr lang="en-US" dirty="0"/>
              <a:t>Fraud Detection</a:t>
            </a:r>
          </a:p>
          <a:p>
            <a:pPr marL="285750" indent="-285750">
              <a:buFont typeface="Arial" panose="020B0604020202020204" pitchFamily="34" charset="0"/>
              <a:buChar char="•"/>
            </a:pPr>
            <a:r>
              <a:rPr lang="en-US" dirty="0"/>
              <a:t>Portfolio Management</a:t>
            </a:r>
          </a:p>
          <a:p>
            <a:pPr marL="285750" indent="-285750">
              <a:buFont typeface="Arial" panose="020B0604020202020204" pitchFamily="34" charset="0"/>
              <a:buChar char="•"/>
            </a:pPr>
            <a:r>
              <a:rPr lang="en-US" dirty="0"/>
              <a:t>Environmental, Social and Governance reporting</a:t>
            </a:r>
          </a:p>
          <a:p>
            <a:pPr marL="285750" indent="-285750">
              <a:buFont typeface="Arial" panose="020B0604020202020204" pitchFamily="34" charset="0"/>
              <a:buChar char="•"/>
            </a:pPr>
            <a:r>
              <a:rPr lang="en-US" dirty="0"/>
              <a:t>Personal Finance </a:t>
            </a:r>
          </a:p>
          <a:p>
            <a:pPr marL="285750" indent="-285750">
              <a:buFont typeface="Arial" panose="020B0604020202020204" pitchFamily="34" charset="0"/>
              <a:buChar char="•"/>
            </a:pPr>
            <a:r>
              <a:rPr lang="en-US" dirty="0"/>
              <a:t>Wealth Planning</a:t>
            </a:r>
          </a:p>
          <a:p>
            <a:pPr marL="285750" indent="-285750">
              <a:buFont typeface="Arial" panose="020B0604020202020204" pitchFamily="34" charset="0"/>
              <a:buChar char="•"/>
            </a:pPr>
            <a:r>
              <a:rPr lang="en-US" dirty="0"/>
              <a:t>Tax Optimization</a:t>
            </a:r>
          </a:p>
          <a:p>
            <a:pPr marL="285750" indent="-285750">
              <a:buFont typeface="Arial" panose="020B0604020202020204" pitchFamily="34" charset="0"/>
              <a:buChar char="•"/>
            </a:pPr>
            <a:r>
              <a:rPr lang="en-US" dirty="0"/>
              <a:t>Compliance</a:t>
            </a:r>
          </a:p>
          <a:p>
            <a:pPr marL="285750" indent="-285750">
              <a:buFont typeface="Arial" panose="020B0604020202020204" pitchFamily="34" charset="0"/>
              <a:buChar char="•"/>
            </a:pPr>
            <a:r>
              <a:rPr lang="en-US" dirty="0"/>
              <a:t>Cybersecurity</a:t>
            </a:r>
          </a:p>
          <a:p>
            <a:pPr marL="285750" indent="-285750">
              <a:buFont typeface="Arial" panose="020B0604020202020204" pitchFamily="34" charset="0"/>
              <a:buChar char="•"/>
            </a:pPr>
            <a:r>
              <a:rPr lang="en-US" dirty="0"/>
              <a:t>Blockchain</a:t>
            </a:r>
          </a:p>
          <a:p>
            <a:endParaRPr lang="en-US" dirty="0"/>
          </a:p>
        </p:txBody>
      </p:sp>
    </p:spTree>
    <p:extLst>
      <p:ext uri="{BB962C8B-B14F-4D97-AF65-F5344CB8AC3E}">
        <p14:creationId xmlns:p14="http://schemas.microsoft.com/office/powerpoint/2010/main" val="32388987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28D5-9E8E-186A-3B2D-7E9B85409EE1}"/>
              </a:ext>
            </a:extLst>
          </p:cNvPr>
          <p:cNvSpPr>
            <a:spLocks noGrp="1"/>
          </p:cNvSpPr>
          <p:nvPr>
            <p:ph type="title"/>
          </p:nvPr>
        </p:nvSpPr>
        <p:spPr/>
        <p:txBody>
          <a:bodyPr/>
          <a:lstStyle/>
          <a:p>
            <a:r>
              <a:rPr lang="en-US" dirty="0"/>
              <a:t>Structuring the data</a:t>
            </a:r>
          </a:p>
        </p:txBody>
      </p:sp>
      <p:sp>
        <p:nvSpPr>
          <p:cNvPr id="3" name="Content Placeholder 2">
            <a:extLst>
              <a:ext uri="{FF2B5EF4-FFF2-40B4-BE49-F238E27FC236}">
                <a16:creationId xmlns:a16="http://schemas.microsoft.com/office/drawing/2014/main" id="{D3B8A6A3-01BF-4D3B-9682-BF6AAC72A008}"/>
              </a:ext>
            </a:extLst>
          </p:cNvPr>
          <p:cNvSpPr>
            <a:spLocks noGrp="1"/>
          </p:cNvSpPr>
          <p:nvPr>
            <p:ph idx="1"/>
          </p:nvPr>
        </p:nvSpPr>
        <p:spPr/>
        <p:txBody>
          <a:bodyPr/>
          <a:lstStyle/>
          <a:p>
            <a:r>
              <a:rPr lang="en-US" dirty="0"/>
              <a:t>Simulate data internal company inputs for this task or use real company disclosures and/or stock prices.</a:t>
            </a:r>
          </a:p>
        </p:txBody>
      </p:sp>
    </p:spTree>
    <p:extLst>
      <p:ext uri="{BB962C8B-B14F-4D97-AF65-F5344CB8AC3E}">
        <p14:creationId xmlns:p14="http://schemas.microsoft.com/office/powerpoint/2010/main" val="3176558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a:t>
            </a:r>
          </a:p>
          <a:p>
            <a:pPr marL="801688" lvl="1" indent="-285750"/>
            <a:r>
              <a:rPr lang="en-US" b="1" dirty="0">
                <a:solidFill>
                  <a:schemeClr val="tx2"/>
                </a:solidFill>
              </a:rPr>
              <a:t>Robotic Process Automation</a:t>
            </a:r>
          </a:p>
          <a:p>
            <a:pPr marL="801688" lvl="1" indent="-285750"/>
            <a:r>
              <a:rPr lang="en-US" dirty="0"/>
              <a:t>Individual Submissions</a:t>
            </a:r>
          </a:p>
          <a:p>
            <a:pPr marL="285750" indent="-285750">
              <a:buFont typeface="Arial" panose="020B0604020202020204" pitchFamily="34" charset="0"/>
              <a:buChar char="•"/>
            </a:pPr>
            <a:r>
              <a:rPr lang="en-US" dirty="0"/>
              <a:t>Final Project Context Overview</a:t>
            </a:r>
          </a:p>
          <a:p>
            <a:pPr marL="801688" lvl="1" indent="-285750"/>
            <a:r>
              <a:rPr lang="en-US" dirty="0"/>
              <a:t>Financial Performance &amp; Forecasting</a:t>
            </a:r>
          </a:p>
          <a:p>
            <a:pPr marL="801688" lvl="1" indent="-285750"/>
            <a:r>
              <a:rPr lang="en-US" dirty="0"/>
              <a:t>Budgeting and &amp; FPA</a:t>
            </a:r>
          </a:p>
          <a:p>
            <a:pPr marL="801688" lvl="1" indent="-285750"/>
            <a:r>
              <a:rPr lang="en-US" dirty="0"/>
              <a:t>Project Evaluation &amp; Risk</a:t>
            </a:r>
          </a:p>
          <a:p>
            <a:pPr marL="285750" indent="-285750">
              <a:buFont typeface="Arial" panose="020B0604020202020204" pitchFamily="34" charset="0"/>
              <a:buChar char="•"/>
            </a:pPr>
            <a:r>
              <a:rPr lang="en-US" dirty="0"/>
              <a:t>Team Check-in</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32777514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1F00-6CE2-D8EE-5AAD-F70F2B4CF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1A751-5CA0-FD5B-8468-F3EFF3F28411}"/>
              </a:ext>
            </a:extLst>
          </p:cNvPr>
          <p:cNvSpPr>
            <a:spLocks noGrp="1"/>
          </p:cNvSpPr>
          <p:nvPr>
            <p:ph type="title"/>
          </p:nvPr>
        </p:nvSpPr>
        <p:spPr/>
        <p:txBody>
          <a:bodyPr/>
          <a:lstStyle/>
          <a:p>
            <a:r>
              <a:rPr lang="en-US" dirty="0"/>
              <a:t>Proof-of-concept / prototype</a:t>
            </a:r>
          </a:p>
        </p:txBody>
      </p:sp>
      <p:sp>
        <p:nvSpPr>
          <p:cNvPr id="3" name="Content Placeholder 2">
            <a:extLst>
              <a:ext uri="{FF2B5EF4-FFF2-40B4-BE49-F238E27FC236}">
                <a16:creationId xmlns:a16="http://schemas.microsoft.com/office/drawing/2014/main" id="{C3DF2D01-796D-4BD9-71FE-8D2BF14D41BC}"/>
              </a:ext>
            </a:extLst>
          </p:cNvPr>
          <p:cNvSpPr>
            <a:spLocks noGrp="1"/>
          </p:cNvSpPr>
          <p:nvPr>
            <p:ph idx="1"/>
          </p:nvPr>
        </p:nvSpPr>
        <p:spPr>
          <a:xfrm>
            <a:off x="469445" y="1083527"/>
            <a:ext cx="6134555" cy="2847771"/>
          </a:xfrm>
        </p:spPr>
        <p:txBody>
          <a:bodyPr/>
          <a:lstStyle/>
          <a:p>
            <a:r>
              <a:rPr lang="en-US" dirty="0"/>
              <a:t>Multiple possible approaches:</a:t>
            </a:r>
          </a:p>
          <a:p>
            <a:pPr marL="285750" indent="-285750">
              <a:buFont typeface="Arial" panose="020B0604020202020204" pitchFamily="34" charset="0"/>
              <a:buChar char="•"/>
            </a:pPr>
            <a:r>
              <a:rPr lang="en-US" dirty="0"/>
              <a:t>Goal: Proof of agent concept (UiPath, Python, LLM) without automation **do this part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Proof of concept process map in business process mapping notation (BPMN) **do this second.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Working automation workflow prototype with agents using business process mapping notation (UiPath, Python). **optional; do this third.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435619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074D-E6E3-E027-5033-CBCD6EA48E96}"/>
              </a:ext>
            </a:extLst>
          </p:cNvPr>
          <p:cNvSpPr>
            <a:spLocks noGrp="1"/>
          </p:cNvSpPr>
          <p:nvPr>
            <p:ph type="title"/>
          </p:nvPr>
        </p:nvSpPr>
        <p:spPr/>
        <p:txBody>
          <a:bodyPr/>
          <a:lstStyle/>
          <a:p>
            <a:r>
              <a:rPr lang="en-US" dirty="0"/>
              <a:t>Presentation Preparation</a:t>
            </a:r>
          </a:p>
        </p:txBody>
      </p:sp>
      <p:sp>
        <p:nvSpPr>
          <p:cNvPr id="3" name="Content Placeholder 2">
            <a:extLst>
              <a:ext uri="{FF2B5EF4-FFF2-40B4-BE49-F238E27FC236}">
                <a16:creationId xmlns:a16="http://schemas.microsoft.com/office/drawing/2014/main" id="{AA674B0D-0F6D-A4DF-7C31-BD022DA7D5BA}"/>
              </a:ext>
            </a:extLst>
          </p:cNvPr>
          <p:cNvSpPr>
            <a:spLocks noGrp="1"/>
          </p:cNvSpPr>
          <p:nvPr>
            <p:ph idx="1"/>
          </p:nvPr>
        </p:nvSpPr>
        <p:spPr>
          <a:xfrm>
            <a:off x="469445" y="1083527"/>
            <a:ext cx="7897004" cy="2084481"/>
          </a:xfrm>
        </p:spPr>
        <p:txBody>
          <a:bodyPr/>
          <a:lstStyle/>
          <a:p>
            <a:r>
              <a:rPr lang="en-US" dirty="0"/>
              <a:t>Each team will present for up to 15 minutes plus up to a 5 minute Q&amp;A.</a:t>
            </a:r>
          </a:p>
          <a:p>
            <a:pPr marL="285750" indent="-285750">
              <a:buFont typeface="Arial" panose="020B0604020202020204" pitchFamily="34" charset="0"/>
              <a:buChar char="•"/>
            </a:pPr>
            <a:r>
              <a:rPr lang="en-US" dirty="0"/>
              <a:t>What is the problem, why is it important</a:t>
            </a:r>
          </a:p>
          <a:p>
            <a:pPr marL="285750" indent="-285750">
              <a:buFont typeface="Arial" panose="020B0604020202020204" pitchFamily="34" charset="0"/>
              <a:buChar char="•"/>
            </a:pPr>
            <a:r>
              <a:rPr lang="en-US" dirty="0"/>
              <a:t>What your solution achieves</a:t>
            </a:r>
          </a:p>
          <a:p>
            <a:pPr marL="285750" indent="-285750">
              <a:buFont typeface="Arial" panose="020B0604020202020204" pitchFamily="34" charset="0"/>
              <a:buChar char="•"/>
            </a:pPr>
            <a:r>
              <a:rPr lang="en-US" dirty="0"/>
              <a:t>Mechanics of the solution (data inputs, process, outputs)</a:t>
            </a:r>
          </a:p>
          <a:p>
            <a:pPr marL="285750" indent="-285750">
              <a:buFont typeface="Arial" panose="020B0604020202020204" pitchFamily="34" charset="0"/>
              <a:buChar char="•"/>
            </a:pPr>
            <a:r>
              <a:rPr lang="en-US" dirty="0"/>
              <a:t>Conclusion and Q&amp;A</a:t>
            </a:r>
          </a:p>
          <a:p>
            <a:endParaRPr lang="en-US" dirty="0"/>
          </a:p>
          <a:p>
            <a:r>
              <a:rPr lang="en-US" dirty="0"/>
              <a:t>Non-presenting class members are expected to ask questions. </a:t>
            </a:r>
          </a:p>
          <a:p>
            <a:endParaRPr lang="en-US" dirty="0"/>
          </a:p>
          <a:p>
            <a:endParaRPr lang="en-US" dirty="0"/>
          </a:p>
        </p:txBody>
      </p:sp>
    </p:spTree>
    <p:extLst>
      <p:ext uri="{BB962C8B-B14F-4D97-AF65-F5344CB8AC3E}">
        <p14:creationId xmlns:p14="http://schemas.microsoft.com/office/powerpoint/2010/main" val="12869090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2AAAF-818F-2017-45FD-039A32E8808F}"/>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100AB-F56A-AA95-7739-E3765BA172D4}"/>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DC5080E9-EAF0-F82A-19C4-EB9A7BBD6D5F}"/>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83D17FE8-5F5C-ABFC-B29B-7745C3501438}"/>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Robotic Process Automation</a:t>
            </a:r>
          </a:p>
          <a:p>
            <a:pPr marL="801688" lvl="1" indent="-285750"/>
            <a:r>
              <a:rPr lang="en-US" dirty="0">
                <a:solidFill>
                  <a:schemeClr val="tx1">
                    <a:lumMod val="50000"/>
                    <a:lumOff val="50000"/>
                  </a:schemeClr>
                </a:solidFill>
              </a:rPr>
              <a:t>Individual Submissions</a:t>
            </a:r>
          </a:p>
          <a:p>
            <a:pPr marL="285750" indent="-285750">
              <a:buFont typeface="Arial" panose="020B0604020202020204" pitchFamily="34" charset="0"/>
              <a:buChar char="•"/>
            </a:pPr>
            <a:r>
              <a:rPr lang="en-US" dirty="0">
                <a:solidFill>
                  <a:schemeClr val="tx1">
                    <a:lumMod val="50000"/>
                    <a:lumOff val="50000"/>
                  </a:schemeClr>
                </a:solidFill>
              </a:rPr>
              <a:t>Final Project Context Overview</a:t>
            </a:r>
          </a:p>
          <a:p>
            <a:pPr marL="801688" lvl="1" indent="-285750"/>
            <a:r>
              <a:rPr lang="en-US" dirty="0">
                <a:solidFill>
                  <a:schemeClr val="tx1">
                    <a:lumMod val="50000"/>
                    <a:lumOff val="50000"/>
                  </a:schemeClr>
                </a:solidFill>
              </a:rPr>
              <a:t>Financial Performance &amp; Forecasting</a:t>
            </a:r>
          </a:p>
          <a:p>
            <a:pPr marL="801688" lvl="1" indent="-285750"/>
            <a:r>
              <a:rPr lang="en-US" dirty="0">
                <a:solidFill>
                  <a:schemeClr val="tx1">
                    <a:lumMod val="50000"/>
                    <a:lumOff val="50000"/>
                  </a:schemeClr>
                </a:solidFill>
              </a:rPr>
              <a:t>Budgeting and &amp; FPA</a:t>
            </a:r>
          </a:p>
          <a:p>
            <a:pPr marL="801688" lvl="1" indent="-285750"/>
            <a:r>
              <a:rPr lang="en-US" dirty="0">
                <a:solidFill>
                  <a:schemeClr val="tx1">
                    <a:lumMod val="50000"/>
                    <a:lumOff val="50000"/>
                  </a:schemeClr>
                </a:solidFill>
              </a:rPr>
              <a:t>Project Evaluation &amp; Risk</a:t>
            </a:r>
          </a:p>
          <a:p>
            <a:pPr marL="285750" indent="-285750">
              <a:buFont typeface="Arial" panose="020B0604020202020204" pitchFamily="34" charset="0"/>
              <a:buChar char="•"/>
            </a:pPr>
            <a:r>
              <a:rPr lang="en-US" b="1" dirty="0">
                <a:solidFill>
                  <a:schemeClr val="tx2"/>
                </a:solidFill>
              </a:rPr>
              <a:t>Team Check-in</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21587970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4E16C-C09C-EABD-C825-0C28AB874B13}"/>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2DAB156-EDA3-1286-855C-47D899A1E8D6}"/>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83442BE3-3AE0-2828-8F3F-FA149703E722}"/>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98A7B266-E01F-FCBA-1365-E85302996593}"/>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Robotic Process Automation</a:t>
            </a:r>
          </a:p>
          <a:p>
            <a:pPr marL="801688" lvl="1" indent="-285750"/>
            <a:r>
              <a:rPr lang="en-US" dirty="0">
                <a:solidFill>
                  <a:schemeClr val="tx1">
                    <a:lumMod val="50000"/>
                    <a:lumOff val="50000"/>
                  </a:schemeClr>
                </a:solidFill>
              </a:rPr>
              <a:t>Individual Submissions</a:t>
            </a:r>
          </a:p>
          <a:p>
            <a:pPr marL="285750" indent="-285750">
              <a:buFont typeface="Arial" panose="020B0604020202020204" pitchFamily="34" charset="0"/>
              <a:buChar char="•"/>
            </a:pPr>
            <a:r>
              <a:rPr lang="en-US" dirty="0">
                <a:solidFill>
                  <a:schemeClr val="tx1">
                    <a:lumMod val="50000"/>
                    <a:lumOff val="50000"/>
                  </a:schemeClr>
                </a:solidFill>
              </a:rPr>
              <a:t>Final Project Context Overview</a:t>
            </a:r>
          </a:p>
          <a:p>
            <a:pPr marL="801688" lvl="1" indent="-285750"/>
            <a:r>
              <a:rPr lang="en-US" dirty="0">
                <a:solidFill>
                  <a:schemeClr val="tx1">
                    <a:lumMod val="50000"/>
                    <a:lumOff val="50000"/>
                  </a:schemeClr>
                </a:solidFill>
              </a:rPr>
              <a:t>Financial Performance &amp; Forecasting</a:t>
            </a:r>
          </a:p>
          <a:p>
            <a:pPr marL="801688" lvl="1" indent="-285750"/>
            <a:r>
              <a:rPr lang="en-US" dirty="0">
                <a:solidFill>
                  <a:schemeClr val="tx1">
                    <a:lumMod val="50000"/>
                    <a:lumOff val="50000"/>
                  </a:schemeClr>
                </a:solidFill>
              </a:rPr>
              <a:t>Budgeting and &amp; FPA</a:t>
            </a:r>
          </a:p>
          <a:p>
            <a:pPr marL="801688" lvl="1" indent="-285750"/>
            <a:r>
              <a:rPr lang="en-US" dirty="0">
                <a:solidFill>
                  <a:schemeClr val="tx1">
                    <a:lumMod val="50000"/>
                    <a:lumOff val="50000"/>
                  </a:schemeClr>
                </a:solidFill>
              </a:rPr>
              <a:t>Project Evaluation &amp; Risk</a:t>
            </a:r>
          </a:p>
          <a:p>
            <a:pPr marL="285750" indent="-285750">
              <a:buFont typeface="Arial" panose="020B0604020202020204" pitchFamily="34" charset="0"/>
              <a:buChar char="•"/>
            </a:pPr>
            <a:r>
              <a:rPr lang="en-US" dirty="0">
                <a:solidFill>
                  <a:schemeClr val="tx1">
                    <a:lumMod val="50000"/>
                    <a:lumOff val="50000"/>
                  </a:schemeClr>
                </a:solidFill>
              </a:rPr>
              <a:t>Team Check-in</a:t>
            </a:r>
          </a:p>
          <a:p>
            <a:pPr marL="285750" indent="-285750">
              <a:buFont typeface="Arial" panose="020B0604020202020204" pitchFamily="34" charset="0"/>
              <a:buChar char="•"/>
            </a:pPr>
            <a:r>
              <a:rPr lang="en-US" b="1" dirty="0">
                <a:solidFill>
                  <a:schemeClr val="tx2"/>
                </a:solidFill>
              </a:rPr>
              <a:t>Workshop/Lab time</a:t>
            </a:r>
          </a:p>
          <a:p>
            <a:pPr marL="801688" lvl="1" indent="-285750"/>
            <a:r>
              <a:rPr lang="en-US" b="1" dirty="0">
                <a:solidFill>
                  <a:schemeClr val="tx2"/>
                </a:solidFill>
              </a:rPr>
              <a:t>Individual RPA Submission (30%)</a:t>
            </a:r>
          </a:p>
        </p:txBody>
      </p:sp>
    </p:spTree>
    <p:extLst>
      <p:ext uri="{BB962C8B-B14F-4D97-AF65-F5344CB8AC3E}">
        <p14:creationId xmlns:p14="http://schemas.microsoft.com/office/powerpoint/2010/main" val="39872813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0E9E-638B-8C70-3464-89911ECB97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7A202C-3E62-9F93-AA1A-B88AC685A272}"/>
              </a:ext>
            </a:extLst>
          </p:cNvPr>
          <p:cNvSpPr>
            <a:spLocks noGrp="1"/>
          </p:cNvSpPr>
          <p:nvPr>
            <p:ph type="title"/>
          </p:nvPr>
        </p:nvSpPr>
        <p:spPr>
          <a:xfrm>
            <a:off x="469445" y="406036"/>
            <a:ext cx="8071175" cy="369332"/>
          </a:xfrm>
        </p:spPr>
        <p:txBody>
          <a:bodyPr/>
          <a:lstStyle/>
          <a:p>
            <a:r>
              <a:rPr lang="en-US" dirty="0"/>
              <a:t>Individual Submissions (reminder, from above)</a:t>
            </a:r>
          </a:p>
        </p:txBody>
      </p:sp>
      <p:sp>
        <p:nvSpPr>
          <p:cNvPr id="4" name="Content Placeholder 3">
            <a:extLst>
              <a:ext uri="{FF2B5EF4-FFF2-40B4-BE49-F238E27FC236}">
                <a16:creationId xmlns:a16="http://schemas.microsoft.com/office/drawing/2014/main" id="{2734582C-910B-DA57-783F-4DCB160D29D8}"/>
              </a:ext>
            </a:extLst>
          </p:cNvPr>
          <p:cNvSpPr>
            <a:spLocks noGrp="1"/>
          </p:cNvSpPr>
          <p:nvPr>
            <p:ph idx="1"/>
          </p:nvPr>
        </p:nvSpPr>
        <p:spPr>
          <a:xfrm>
            <a:off x="469445" y="1083527"/>
            <a:ext cx="7063469" cy="2084481"/>
          </a:xfrm>
        </p:spPr>
        <p:txBody>
          <a:bodyPr/>
          <a:lstStyle/>
          <a:p>
            <a:r>
              <a:rPr lang="en-US" dirty="0"/>
              <a:t>What if I can’t get the bot running?</a:t>
            </a:r>
          </a:p>
          <a:p>
            <a:pPr marL="285750" indent="-285750">
              <a:buFont typeface="Arial" panose="020B0604020202020204" pitchFamily="34" charset="0"/>
              <a:buChar char="•"/>
            </a:pPr>
            <a:r>
              <a:rPr lang="en-US" dirty="0"/>
              <a:t>That’s fine, demo to where it works, explain where you got stuck and explain the rest of the workflow in terms of what you planned to have it do.</a:t>
            </a:r>
          </a:p>
          <a:p>
            <a:pPr marL="285750" indent="-285750">
              <a:buFont typeface="Arial" panose="020B0604020202020204" pitchFamily="34" charset="0"/>
              <a:buChar char="•"/>
            </a:pPr>
            <a:r>
              <a:rPr lang="en-US" dirty="0"/>
              <a:t>Continue to explain the potential benefits of the bot (how many hours it could save, the types of human errors it can reduce).</a:t>
            </a:r>
          </a:p>
          <a:p>
            <a:endParaRPr lang="en-US" dirty="0"/>
          </a:p>
          <a:p>
            <a:r>
              <a:rPr lang="en-US" dirty="0"/>
              <a:t>What if I can’t find an activity that works in my workflow?</a:t>
            </a:r>
          </a:p>
          <a:p>
            <a:pPr marL="285750" indent="-285750">
              <a:buFont typeface="Arial" panose="020B0604020202020204" pitchFamily="34" charset="0"/>
              <a:buChar char="•"/>
            </a:pPr>
            <a:r>
              <a:rPr lang="en-US" dirty="0"/>
              <a:t>Consider alternatives, or,</a:t>
            </a:r>
          </a:p>
          <a:p>
            <a:pPr marL="285750" indent="-285750">
              <a:buFont typeface="Arial" panose="020B0604020202020204" pitchFamily="34" charset="0"/>
              <a:buChar char="•"/>
            </a:pPr>
            <a:r>
              <a:rPr lang="en-US" dirty="0"/>
              <a:t>Add a comment activity and write in what the plan for that step was.</a:t>
            </a:r>
          </a:p>
          <a:p>
            <a:endParaRPr lang="en-US" dirty="0"/>
          </a:p>
        </p:txBody>
      </p:sp>
    </p:spTree>
    <p:extLst>
      <p:ext uri="{BB962C8B-B14F-4D97-AF65-F5344CB8AC3E}">
        <p14:creationId xmlns:p14="http://schemas.microsoft.com/office/powerpoint/2010/main" val="13439551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DEB-0CCB-270D-8D76-3C2D080820CE}"/>
              </a:ext>
            </a:extLst>
          </p:cNvPr>
          <p:cNvSpPr>
            <a:spLocks noGrp="1"/>
          </p:cNvSpPr>
          <p:nvPr>
            <p:ph type="title"/>
          </p:nvPr>
        </p:nvSpPr>
        <p:spPr/>
        <p:txBody>
          <a:bodyPr/>
          <a:lstStyle/>
          <a:p>
            <a:r>
              <a:rPr lang="en-US" dirty="0"/>
              <a:t>Submission checklist</a:t>
            </a:r>
          </a:p>
        </p:txBody>
      </p:sp>
      <p:sp>
        <p:nvSpPr>
          <p:cNvPr id="3" name="Content Placeholder 2">
            <a:extLst>
              <a:ext uri="{FF2B5EF4-FFF2-40B4-BE49-F238E27FC236}">
                <a16:creationId xmlns:a16="http://schemas.microsoft.com/office/drawing/2014/main" id="{A31BAAD2-4C71-0E88-3EA9-2A8B4B7C7A27}"/>
              </a:ext>
            </a:extLst>
          </p:cNvPr>
          <p:cNvSpPr>
            <a:spLocks noGrp="1"/>
          </p:cNvSpPr>
          <p:nvPr>
            <p:ph sz="quarter" idx="10"/>
          </p:nvPr>
        </p:nvSpPr>
        <p:spPr>
          <a:xfrm>
            <a:off x="285825" y="991792"/>
            <a:ext cx="8574733" cy="3675365"/>
          </a:xfrm>
        </p:spPr>
        <p:txBody>
          <a:bodyPr/>
          <a:lstStyle/>
          <a:p>
            <a:pPr marL="285750" indent="-285750">
              <a:buFont typeface="Wingdings" panose="05000000000000000000" pitchFamily="2" charset="2"/>
              <a:buChar char="ü"/>
            </a:pPr>
            <a:r>
              <a:rPr lang="en-US" dirty="0"/>
              <a:t>Build your RPA solution in UiPath Cloud Studio Web</a:t>
            </a:r>
          </a:p>
          <a:p>
            <a:pPr marL="285750" indent="-285750">
              <a:buFont typeface="Wingdings" panose="05000000000000000000" pitchFamily="2" charset="2"/>
              <a:buChar char="ü"/>
            </a:pPr>
            <a:r>
              <a:rPr lang="en-US" dirty="0"/>
              <a:t>Save it as an *.</a:t>
            </a:r>
            <a:r>
              <a:rPr lang="en-US" dirty="0" err="1"/>
              <a:t>uip</a:t>
            </a:r>
            <a:r>
              <a:rPr lang="en-US" dirty="0"/>
              <a:t> or *</a:t>
            </a:r>
            <a:r>
              <a:rPr lang="en-US" dirty="0" err="1"/>
              <a:t>uis</a:t>
            </a:r>
            <a:r>
              <a:rPr lang="en-US" dirty="0"/>
              <a:t> file (the three vertical dot menu next to the solution, choose </a:t>
            </a:r>
            <a:r>
              <a:rPr lang="en-US" b="1" dirty="0">
                <a:solidFill>
                  <a:schemeClr val="tx2"/>
                </a:solidFill>
              </a:rPr>
              <a:t>Download Solution</a:t>
            </a:r>
            <a:r>
              <a:rPr lang="en-US" dirty="0"/>
              <a:t>)</a:t>
            </a:r>
          </a:p>
          <a:p>
            <a:pPr marL="285750" indent="-285750">
              <a:buFont typeface="Wingdings" panose="05000000000000000000" pitchFamily="2" charset="2"/>
              <a:buChar char="ü"/>
            </a:pPr>
            <a:r>
              <a:rPr lang="en-US" dirty="0"/>
              <a:t>Set up Zoom or other video software to record your video. Speak to the bot’s purpose and benefits on camera with you visible, run the bot with screen being captured showing the bot operating. </a:t>
            </a:r>
          </a:p>
          <a:p>
            <a:pPr marL="801688" lvl="1" indent="-285750">
              <a:buFont typeface="Wingdings" panose="05000000000000000000" pitchFamily="2" charset="2"/>
              <a:buChar char="ü"/>
            </a:pPr>
            <a:r>
              <a:rPr lang="en-US" dirty="0"/>
              <a:t>Discuss any inputs or outputs required for the bot.</a:t>
            </a:r>
          </a:p>
          <a:p>
            <a:pPr marL="801688" lvl="1" indent="-285750">
              <a:buFont typeface="Wingdings" panose="05000000000000000000" pitchFamily="2" charset="2"/>
              <a:buChar char="ü"/>
            </a:pPr>
            <a:r>
              <a:rPr lang="en-US" dirty="0"/>
              <a:t>Use Efficiency (hours saved) and effectiveness (errors avoided).</a:t>
            </a:r>
          </a:p>
          <a:p>
            <a:pPr marL="801688" lvl="1" indent="-285750">
              <a:buFont typeface="Wingdings" panose="05000000000000000000" pitchFamily="2" charset="2"/>
              <a:buChar char="ü"/>
            </a:pPr>
            <a:r>
              <a:rPr lang="en-US" dirty="0"/>
              <a:t>Save your video recording locally.</a:t>
            </a:r>
          </a:p>
          <a:p>
            <a:pPr marL="285750" indent="-285750">
              <a:buFont typeface="Wingdings" panose="05000000000000000000" pitchFamily="2" charset="2"/>
              <a:buChar char="ü"/>
            </a:pPr>
            <a:r>
              <a:rPr lang="en-US" dirty="0"/>
              <a:t>Download copies of anything required to run the bot (inputs </a:t>
            </a:r>
            <a:r>
              <a:rPr lang="en-US" dirty="0" err="1"/>
              <a:t>etc</a:t>
            </a:r>
            <a:r>
              <a:rPr lang="en-US" dirty="0"/>
              <a:t>).</a:t>
            </a:r>
          </a:p>
          <a:p>
            <a:pPr marL="285750" indent="-285750">
              <a:buFont typeface="Wingdings" panose="05000000000000000000" pitchFamily="2" charset="2"/>
              <a:buChar char="ü"/>
            </a:pPr>
            <a:r>
              <a:rPr lang="en-US" dirty="0"/>
              <a:t>Zip all the files together (UiPath solution file, video, inputs).</a:t>
            </a:r>
          </a:p>
        </p:txBody>
      </p:sp>
    </p:spTree>
    <p:extLst>
      <p:ext uri="{BB962C8B-B14F-4D97-AF65-F5344CB8AC3E}">
        <p14:creationId xmlns:p14="http://schemas.microsoft.com/office/powerpoint/2010/main" val="178361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327B-3D25-3436-3BD4-5A597C6A49EC}"/>
              </a:ext>
            </a:extLst>
          </p:cNvPr>
          <p:cNvSpPr txBox="1">
            <a:spLocks/>
          </p:cNvSpPr>
          <p:nvPr/>
        </p:nvSpPr>
        <p:spPr>
          <a:xfrm>
            <a:off x="528972" y="1643081"/>
            <a:ext cx="8086056" cy="1215717"/>
          </a:xfrm>
          <a:prstGeom prst="rect">
            <a:avLst/>
          </a:prstGeom>
          <a:noFill/>
        </p:spPr>
        <p:txBody>
          <a:bodyPr wrap="square" lIns="0" tIns="45720" rIns="0" bIns="45720" rtlCol="0" anchor="t">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DFFD-4EBE-3EE3-2207-82C3A40D4826}"/>
            </a:ext>
          </a:extLst>
        </p:cNvPr>
        <p:cNvGrpSpPr/>
        <p:nvPr/>
      </p:nvGrpSpPr>
      <p:grpSpPr>
        <a:xfrm>
          <a:off x="0" y="0"/>
          <a:ext cx="0" cy="0"/>
          <a:chOff x="0" y="0"/>
          <a:chExt cx="0" cy="0"/>
        </a:xfrm>
      </p:grpSpPr>
      <p:pic>
        <p:nvPicPr>
          <p:cNvPr id="7" name="Picture 6" descr="Diagram illustrating progression from data analytics to agentic AI through automation and machine learning with generative AI. Four purple rounded rectangles contain white icons and labels: bar chart with magnifying glass for data analytics, gear for automation, human head with circuits for machine learning &amp; gen AI, and robot face for agentic AI, connected by rightward arrows.">
            <a:extLst>
              <a:ext uri="{FF2B5EF4-FFF2-40B4-BE49-F238E27FC236}">
                <a16:creationId xmlns:a16="http://schemas.microsoft.com/office/drawing/2014/main" id="{220E3CF9-0FF4-FDF6-C3F0-07A5821DE694}"/>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2FA3DC62-7050-C474-FB07-C68AD00FBAC4}"/>
              </a:ext>
            </a:extLst>
          </p:cNvPr>
          <p:cNvSpPr>
            <a:spLocks noGrp="1"/>
          </p:cNvSpPr>
          <p:nvPr>
            <p:ph type="title"/>
          </p:nvPr>
        </p:nvSpPr>
        <p:spPr>
          <a:xfrm>
            <a:off x="417330" y="249687"/>
            <a:ext cx="4873022" cy="369332"/>
          </a:xfrm>
        </p:spPr>
        <p:txBody>
          <a:bodyPr/>
          <a:lstStyle/>
          <a:p>
            <a:r>
              <a:rPr lang="en-US" dirty="0"/>
              <a:t>Course Diagram</a:t>
            </a:r>
          </a:p>
        </p:txBody>
      </p:sp>
      <p:cxnSp>
        <p:nvCxnSpPr>
          <p:cNvPr id="3" name="Straight Connector 2">
            <a:extLst>
              <a:ext uri="{FF2B5EF4-FFF2-40B4-BE49-F238E27FC236}">
                <a16:creationId xmlns:a16="http://schemas.microsoft.com/office/drawing/2014/main" id="{DEA33AF4-A3F0-78B5-FE03-ACF91551CAB6}"/>
              </a:ext>
            </a:extLst>
          </p:cNvPr>
          <p:cNvCxnSpPr/>
          <p:nvPr/>
        </p:nvCxnSpPr>
        <p:spPr>
          <a:xfrm>
            <a:off x="1393371" y="3715657"/>
            <a:ext cx="0" cy="3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870D4AB3-78F2-1088-0BD9-6D8296DB7329}"/>
              </a:ext>
            </a:extLst>
          </p:cNvPr>
          <p:cNvCxnSpPr/>
          <p:nvPr/>
        </p:nvCxnSpPr>
        <p:spPr>
          <a:xfrm>
            <a:off x="3161695" y="3715657"/>
            <a:ext cx="0" cy="3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784F82C-8A8B-D52F-4738-741EE1F36AEA}"/>
              </a:ext>
            </a:extLst>
          </p:cNvPr>
          <p:cNvCxnSpPr/>
          <p:nvPr/>
        </p:nvCxnSpPr>
        <p:spPr>
          <a:xfrm>
            <a:off x="1393371" y="4034971"/>
            <a:ext cx="178041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4AC0BE4-5F8E-E53A-ABB7-91A44DCDECF5}"/>
              </a:ext>
            </a:extLst>
          </p:cNvPr>
          <p:cNvSpPr txBox="1"/>
          <p:nvPr/>
        </p:nvSpPr>
        <p:spPr>
          <a:xfrm>
            <a:off x="552881" y="4233333"/>
            <a:ext cx="3544753" cy="369332"/>
          </a:xfrm>
          <a:prstGeom prst="rect">
            <a:avLst/>
          </a:prstGeom>
          <a:noFill/>
        </p:spPr>
        <p:txBody>
          <a:bodyPr wrap="none" rtlCol="0">
            <a:spAutoFit/>
          </a:bodyPr>
          <a:lstStyle/>
          <a:p>
            <a:r>
              <a:rPr lang="en-US" dirty="0">
                <a:latin typeface="+mn-lt"/>
              </a:rPr>
              <a:t>Analytics workflows &amp; pipelines</a:t>
            </a:r>
          </a:p>
        </p:txBody>
      </p:sp>
    </p:spTree>
    <p:extLst>
      <p:ext uri="{BB962C8B-B14F-4D97-AF65-F5344CB8AC3E}">
        <p14:creationId xmlns:p14="http://schemas.microsoft.com/office/powerpoint/2010/main" val="9504474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a:t>
            </a:r>
          </a:p>
        </p:txBody>
      </p:sp>
      <p:sp>
        <p:nvSpPr>
          <p:cNvPr id="2" name="Rectangle 1">
            <a:extLst>
              <a:ext uri="{FF2B5EF4-FFF2-40B4-BE49-F238E27FC236}">
                <a16:creationId xmlns:a16="http://schemas.microsoft.com/office/drawing/2014/main" id="{B69FA91A-CF3C-2DE0-CF9B-FDEB86D37543}"/>
              </a:ext>
            </a:extLst>
          </p:cNvPr>
          <p:cNvSpPr/>
          <p:nvPr/>
        </p:nvSpPr>
        <p:spPr>
          <a:xfrm>
            <a:off x="2407534" y="937548"/>
            <a:ext cx="1961909" cy="288209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766143-E338-8DBB-3674-D153A1BD1D92}"/>
              </a:ext>
            </a:extLst>
          </p:cNvPr>
          <p:cNvSpPr txBox="1"/>
          <p:nvPr/>
        </p:nvSpPr>
        <p:spPr>
          <a:xfrm>
            <a:off x="1749962" y="3993811"/>
            <a:ext cx="3277051" cy="646331"/>
          </a:xfrm>
          <a:prstGeom prst="rect">
            <a:avLst/>
          </a:prstGeom>
          <a:noFill/>
        </p:spPr>
        <p:txBody>
          <a:bodyPr wrap="none" rtlCol="0">
            <a:spAutoFit/>
          </a:bodyPr>
          <a:lstStyle/>
          <a:p>
            <a:pPr algn="ctr"/>
            <a:r>
              <a:rPr lang="en-US" dirty="0">
                <a:latin typeface="+mn-lt"/>
              </a:rPr>
              <a:t>Robotic Process Automation </a:t>
            </a:r>
          </a:p>
          <a:p>
            <a:pPr algn="ctr"/>
            <a:r>
              <a:rPr lang="en-US" dirty="0">
                <a:latin typeface="+mn-lt"/>
              </a:rPr>
              <a:t>(deterministic processes)</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AD82-3489-B60B-687F-FF414662C4BB}"/>
            </a:ext>
          </a:extLst>
        </p:cNvPr>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776128D2-26BF-5ACB-CFA3-47202FD2D3A7}"/>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FC2BE30E-29C5-7389-AD23-FA890663C39B}"/>
              </a:ext>
            </a:extLst>
          </p:cNvPr>
          <p:cNvSpPr>
            <a:spLocks noGrp="1"/>
          </p:cNvSpPr>
          <p:nvPr>
            <p:ph type="title"/>
          </p:nvPr>
        </p:nvSpPr>
        <p:spPr>
          <a:xfrm>
            <a:off x="417330" y="249687"/>
            <a:ext cx="4873022" cy="369332"/>
          </a:xfrm>
        </p:spPr>
        <p:txBody>
          <a:bodyPr/>
          <a:lstStyle/>
          <a:p>
            <a:r>
              <a:rPr lang="en-US" dirty="0"/>
              <a:t>Course Diagram</a:t>
            </a:r>
          </a:p>
        </p:txBody>
      </p:sp>
      <p:sp>
        <p:nvSpPr>
          <p:cNvPr id="3" name="TextBox 2">
            <a:extLst>
              <a:ext uri="{FF2B5EF4-FFF2-40B4-BE49-F238E27FC236}">
                <a16:creationId xmlns:a16="http://schemas.microsoft.com/office/drawing/2014/main" id="{35137175-68F6-EB96-AD31-6EFDAC9B67DD}"/>
              </a:ext>
            </a:extLst>
          </p:cNvPr>
          <p:cNvSpPr txBox="1"/>
          <p:nvPr/>
        </p:nvSpPr>
        <p:spPr>
          <a:xfrm>
            <a:off x="5840525" y="3993811"/>
            <a:ext cx="1890261" cy="369332"/>
          </a:xfrm>
          <a:prstGeom prst="rect">
            <a:avLst/>
          </a:prstGeom>
          <a:noFill/>
        </p:spPr>
        <p:txBody>
          <a:bodyPr wrap="none" rtlCol="0">
            <a:spAutoFit/>
          </a:bodyPr>
          <a:lstStyle/>
          <a:p>
            <a:pPr algn="ctr"/>
            <a:r>
              <a:rPr lang="en-US" dirty="0">
                <a:latin typeface="+mn-lt"/>
              </a:rPr>
              <a:t>Classes 5, 6, &amp; 7</a:t>
            </a:r>
          </a:p>
        </p:txBody>
      </p:sp>
      <p:sp>
        <p:nvSpPr>
          <p:cNvPr id="4" name="Rectangle 3">
            <a:extLst>
              <a:ext uri="{FF2B5EF4-FFF2-40B4-BE49-F238E27FC236}">
                <a16:creationId xmlns:a16="http://schemas.microsoft.com/office/drawing/2014/main" id="{8267BBAC-9B75-B8BA-E7A0-D7630ECB0C1B}"/>
              </a:ext>
            </a:extLst>
          </p:cNvPr>
          <p:cNvSpPr/>
          <p:nvPr/>
        </p:nvSpPr>
        <p:spPr>
          <a:xfrm>
            <a:off x="4637590" y="937548"/>
            <a:ext cx="4193894" cy="288209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2950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362A-56B7-D851-9379-F70EF1CE2804}"/>
              </a:ext>
            </a:extLst>
          </p:cNvPr>
          <p:cNvSpPr>
            <a:spLocks noGrp="1"/>
          </p:cNvSpPr>
          <p:nvPr>
            <p:ph type="title"/>
          </p:nvPr>
        </p:nvSpPr>
        <p:spPr/>
        <p:txBody>
          <a:bodyPr/>
          <a:lstStyle/>
          <a:p>
            <a:r>
              <a:rPr lang="en-US" dirty="0">
                <a:latin typeface="+mj-lt"/>
              </a:rPr>
              <a:t>Accounting &amp; Finance Function </a:t>
            </a:r>
          </a:p>
        </p:txBody>
      </p:sp>
      <p:sp>
        <p:nvSpPr>
          <p:cNvPr id="16" name="Rectangle 15">
            <a:extLst>
              <a:ext uri="{FF2B5EF4-FFF2-40B4-BE49-F238E27FC236}">
                <a16:creationId xmlns:a16="http://schemas.microsoft.com/office/drawing/2014/main" id="{287B6047-C0A0-17B5-E1DF-5402B54AAC53}"/>
              </a:ext>
            </a:extLst>
          </p:cNvPr>
          <p:cNvSpPr/>
          <p:nvPr/>
        </p:nvSpPr>
        <p:spPr>
          <a:xfrm>
            <a:off x="914400" y="885974"/>
            <a:ext cx="7518925" cy="3704982"/>
          </a:xfrm>
          <a:prstGeom prst="rect">
            <a:avLst/>
          </a:prstGeom>
          <a:solidFill>
            <a:srgbClr val="E8D3A2"/>
          </a:solidFill>
          <a:ln w="25400" cap="flat" cmpd="sng" algn="ctr">
            <a:solidFill>
              <a:srgbClr val="4B2E8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dirty="0">
              <a:ln>
                <a:noFill/>
              </a:ln>
              <a:solidFill>
                <a:srgbClr val="4B2E83"/>
              </a:solidFill>
              <a:effectLst/>
              <a:uLnTx/>
              <a:uFillTx/>
              <a:latin typeface="+mn-lt"/>
              <a:ea typeface="+mn-ea"/>
              <a:cs typeface="+mn-cs"/>
            </a:endParaRPr>
          </a:p>
        </p:txBody>
      </p:sp>
      <p:sp>
        <p:nvSpPr>
          <p:cNvPr id="17" name="Oval 16">
            <a:extLst>
              <a:ext uri="{FF2B5EF4-FFF2-40B4-BE49-F238E27FC236}">
                <a16:creationId xmlns:a16="http://schemas.microsoft.com/office/drawing/2014/main" id="{96E30AD2-02AB-B86D-1A6A-D8ECC0B0DCBB}"/>
              </a:ext>
            </a:extLst>
          </p:cNvPr>
          <p:cNvSpPr/>
          <p:nvPr/>
        </p:nvSpPr>
        <p:spPr>
          <a:xfrm>
            <a:off x="2896335" y="1354761"/>
            <a:ext cx="3780316" cy="2754389"/>
          </a:xfrm>
          <a:prstGeom prst="ellipse">
            <a:avLst/>
          </a:prstGeom>
          <a:gradFill rotWithShape="1">
            <a:gsLst>
              <a:gs pos="0">
                <a:srgbClr val="999999">
                  <a:tint val="50000"/>
                  <a:satMod val="300000"/>
                </a:srgbClr>
              </a:gs>
              <a:gs pos="35000">
                <a:srgbClr val="999999">
                  <a:tint val="37000"/>
                  <a:satMod val="300000"/>
                </a:srgbClr>
              </a:gs>
              <a:gs pos="100000">
                <a:srgbClr val="999999">
                  <a:tint val="15000"/>
                  <a:satMod val="350000"/>
                </a:srgbClr>
              </a:gs>
            </a:gsLst>
            <a:lin ang="16200000" scaled="1"/>
          </a:gradFill>
          <a:ln w="9525" cap="flat" cmpd="sng" algn="ctr">
            <a:solidFill>
              <a:srgbClr val="9999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a:ln>
                <a:noFill/>
              </a:ln>
              <a:solidFill>
                <a:srgbClr val="4B2E83"/>
              </a:solidFill>
              <a:effectLst/>
              <a:uLnTx/>
              <a:uFillTx/>
              <a:latin typeface="+mn-lt"/>
              <a:ea typeface="+mn-ea"/>
              <a:cs typeface="+mn-cs"/>
            </a:endParaRPr>
          </a:p>
        </p:txBody>
      </p:sp>
      <p:sp>
        <p:nvSpPr>
          <p:cNvPr id="18" name="TextBox 17">
            <a:extLst>
              <a:ext uri="{FF2B5EF4-FFF2-40B4-BE49-F238E27FC236}">
                <a16:creationId xmlns:a16="http://schemas.microsoft.com/office/drawing/2014/main" id="{E30F5DFC-1249-97DA-0D51-E36B304B3350}"/>
              </a:ext>
            </a:extLst>
          </p:cNvPr>
          <p:cNvSpPr txBox="1"/>
          <p:nvPr/>
        </p:nvSpPr>
        <p:spPr>
          <a:xfrm>
            <a:off x="3619179" y="1925505"/>
            <a:ext cx="2333528" cy="1815882"/>
          </a:xfrm>
          <a:prstGeom prst="rect">
            <a:avLst/>
          </a:prstGeom>
        </p:spPr>
        <p:txBody>
          <a:bodyPr wrap="square">
            <a:spAutoFit/>
          </a:bodyPr>
          <a:lstStyle/>
          <a:p>
            <a:pPr marL="342900" indent="-342900" algn="ctr" fontAlgn="auto">
              <a:spcBef>
                <a:spcPct val="20000"/>
              </a:spcBef>
              <a:spcAft>
                <a:spcPts val="0"/>
              </a:spcAft>
              <a:defRPr/>
            </a:pPr>
            <a:r>
              <a:rPr lang="en-US" sz="1400" b="1" u="sng" dirty="0">
                <a:solidFill>
                  <a:srgbClr val="4B2E83"/>
                </a:solidFill>
                <a:latin typeface="+mn-lt"/>
                <a:cs typeface="+mn-cs"/>
              </a:rPr>
              <a:t>Internal Users</a:t>
            </a:r>
          </a:p>
          <a:p>
            <a:pPr marL="342900" indent="-342900" algn="ctr" fontAlgn="auto">
              <a:spcBef>
                <a:spcPct val="20000"/>
              </a:spcBef>
              <a:spcAft>
                <a:spcPts val="0"/>
              </a:spcAft>
              <a:defRPr/>
            </a:pPr>
            <a:r>
              <a:rPr lang="en-AU" sz="1400" b="1" dirty="0">
                <a:solidFill>
                  <a:srgbClr val="4B2E83"/>
                </a:solidFill>
                <a:latin typeface="+mn-lt"/>
                <a:cs typeface="+mn-cs"/>
              </a:rPr>
              <a:t> Users within a Company</a:t>
            </a:r>
          </a:p>
          <a:p>
            <a:pPr marL="342900" indent="-342900" algn="ctr" fontAlgn="auto">
              <a:spcBef>
                <a:spcPct val="20000"/>
              </a:spcBef>
              <a:spcAft>
                <a:spcPts val="0"/>
              </a:spcAft>
              <a:defRPr/>
            </a:pPr>
            <a:endParaRPr lang="en-AU" sz="1400" b="1" dirty="0">
              <a:solidFill>
                <a:srgbClr val="4B2E83"/>
              </a:solidFill>
              <a:latin typeface="+mn-lt"/>
              <a:cs typeface="+mn-cs"/>
            </a:endParaRPr>
          </a:p>
          <a:p>
            <a:pPr marL="342900" indent="-342900" algn="ctr" fontAlgn="auto">
              <a:spcBef>
                <a:spcPct val="20000"/>
              </a:spcBef>
              <a:spcAft>
                <a:spcPts val="0"/>
              </a:spcAft>
              <a:defRPr/>
            </a:pPr>
            <a:r>
              <a:rPr lang="en-AU" sz="1400" dirty="0">
                <a:solidFill>
                  <a:srgbClr val="4B2E83"/>
                </a:solidFill>
                <a:latin typeface="+mn-lt"/>
                <a:cs typeface="+mn-cs"/>
              </a:rPr>
              <a:t>Board of Directors</a:t>
            </a:r>
          </a:p>
          <a:p>
            <a:pPr marL="342900" indent="-342900" algn="ctr" fontAlgn="auto">
              <a:spcBef>
                <a:spcPct val="20000"/>
              </a:spcBef>
              <a:spcAft>
                <a:spcPts val="0"/>
              </a:spcAft>
              <a:defRPr/>
            </a:pPr>
            <a:r>
              <a:rPr lang="en-AU" sz="1400" dirty="0">
                <a:solidFill>
                  <a:srgbClr val="4B2E83"/>
                </a:solidFill>
                <a:latin typeface="+mn-lt"/>
                <a:cs typeface="+mn-cs"/>
              </a:rPr>
              <a:t>Managers</a:t>
            </a:r>
          </a:p>
          <a:p>
            <a:pPr marL="342900" indent="-342900" algn="ctr" fontAlgn="auto">
              <a:spcBef>
                <a:spcPct val="20000"/>
              </a:spcBef>
              <a:spcAft>
                <a:spcPts val="0"/>
              </a:spcAft>
              <a:defRPr/>
            </a:pPr>
            <a:r>
              <a:rPr lang="en-AU" sz="1400" dirty="0">
                <a:solidFill>
                  <a:srgbClr val="4B2E83"/>
                </a:solidFill>
                <a:latin typeface="+mn-lt"/>
                <a:cs typeface="+mn-cs"/>
              </a:rPr>
              <a:t>Employees</a:t>
            </a:r>
            <a:endParaRPr lang="en-US" sz="1400" dirty="0">
              <a:solidFill>
                <a:srgbClr val="4B2E83"/>
              </a:solidFill>
              <a:latin typeface="+mn-lt"/>
              <a:cs typeface="+mn-cs"/>
            </a:endParaRPr>
          </a:p>
        </p:txBody>
      </p:sp>
      <p:sp>
        <p:nvSpPr>
          <p:cNvPr id="19" name="TextBox 18">
            <a:extLst>
              <a:ext uri="{FF2B5EF4-FFF2-40B4-BE49-F238E27FC236}">
                <a16:creationId xmlns:a16="http://schemas.microsoft.com/office/drawing/2014/main" id="{869D1FD3-C49D-2CB1-5019-06640FAF792D}"/>
              </a:ext>
            </a:extLst>
          </p:cNvPr>
          <p:cNvSpPr txBox="1"/>
          <p:nvPr/>
        </p:nvSpPr>
        <p:spPr>
          <a:xfrm>
            <a:off x="848090" y="1207869"/>
            <a:ext cx="2615496" cy="1040285"/>
          </a:xfrm>
          <a:prstGeom prst="rect">
            <a:avLst/>
          </a:prstGeom>
        </p:spPr>
        <p:txBody>
          <a:bodyPr wrap="square">
            <a:spAutoFit/>
          </a:bodyPr>
          <a:lstStyle/>
          <a:p>
            <a:pPr marL="342900" indent="-342900" algn="ctr" fontAlgn="auto">
              <a:spcBef>
                <a:spcPct val="20000"/>
              </a:spcBef>
              <a:spcAft>
                <a:spcPts val="0"/>
              </a:spcAft>
              <a:defRPr/>
            </a:pPr>
            <a:r>
              <a:rPr lang="en-US" sz="1400" b="1" u="sng" dirty="0">
                <a:solidFill>
                  <a:srgbClr val="4B2E83"/>
                </a:solidFill>
                <a:latin typeface="+mn-lt"/>
                <a:cs typeface="+mn-cs"/>
              </a:rPr>
              <a:t>External Users</a:t>
            </a:r>
          </a:p>
          <a:p>
            <a:pPr marL="342900" indent="-342900" algn="ctr" fontAlgn="auto">
              <a:spcBef>
                <a:spcPct val="20000"/>
              </a:spcBef>
              <a:spcAft>
                <a:spcPts val="0"/>
              </a:spcAft>
              <a:defRPr/>
            </a:pPr>
            <a:r>
              <a:rPr lang="en-AU" sz="1400" b="1" dirty="0">
                <a:solidFill>
                  <a:srgbClr val="4B2E83"/>
                </a:solidFill>
                <a:latin typeface="+mn-lt"/>
                <a:cs typeface="+mn-cs"/>
              </a:rPr>
              <a:t>Owners and other stakeholders</a:t>
            </a:r>
          </a:p>
          <a:p>
            <a:pPr marL="342900" indent="-342900" algn="ctr" fontAlgn="auto">
              <a:spcBef>
                <a:spcPct val="20000"/>
              </a:spcBef>
              <a:spcAft>
                <a:spcPts val="0"/>
              </a:spcAft>
              <a:defRPr/>
            </a:pPr>
            <a:endParaRPr lang="en-AU" sz="1400" b="1" dirty="0">
              <a:solidFill>
                <a:srgbClr val="4B2E83"/>
              </a:solidFill>
              <a:latin typeface="+mn-lt"/>
              <a:cs typeface="+mn-cs"/>
            </a:endParaRPr>
          </a:p>
        </p:txBody>
      </p:sp>
      <p:sp>
        <p:nvSpPr>
          <p:cNvPr id="20" name="TextBox 19">
            <a:extLst>
              <a:ext uri="{FF2B5EF4-FFF2-40B4-BE49-F238E27FC236}">
                <a16:creationId xmlns:a16="http://schemas.microsoft.com/office/drawing/2014/main" id="{399B3E40-30A5-CF6E-04BF-977069933C58}"/>
              </a:ext>
            </a:extLst>
          </p:cNvPr>
          <p:cNvSpPr txBox="1"/>
          <p:nvPr/>
        </p:nvSpPr>
        <p:spPr>
          <a:xfrm>
            <a:off x="1015833" y="2270649"/>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Shareholders</a:t>
            </a:r>
            <a:endParaRPr lang="en-AU" sz="1400" dirty="0">
              <a:solidFill>
                <a:srgbClr val="4B2E83"/>
              </a:solidFill>
              <a:latin typeface="+mn-lt"/>
              <a:cs typeface="+mn-cs"/>
            </a:endParaRPr>
          </a:p>
        </p:txBody>
      </p:sp>
      <p:sp>
        <p:nvSpPr>
          <p:cNvPr id="21" name="TextBox 20">
            <a:extLst>
              <a:ext uri="{FF2B5EF4-FFF2-40B4-BE49-F238E27FC236}">
                <a16:creationId xmlns:a16="http://schemas.microsoft.com/office/drawing/2014/main" id="{DC6821E1-8FDA-7CE0-B14A-D2C39F902978}"/>
              </a:ext>
            </a:extLst>
          </p:cNvPr>
          <p:cNvSpPr txBox="1"/>
          <p:nvPr/>
        </p:nvSpPr>
        <p:spPr>
          <a:xfrm>
            <a:off x="984083" y="2858162"/>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Creditors</a:t>
            </a:r>
            <a:endParaRPr lang="en-AU" sz="1400" dirty="0">
              <a:solidFill>
                <a:srgbClr val="4B2E83"/>
              </a:solidFill>
              <a:latin typeface="+mn-lt"/>
              <a:cs typeface="+mn-cs"/>
            </a:endParaRPr>
          </a:p>
        </p:txBody>
      </p:sp>
      <p:sp>
        <p:nvSpPr>
          <p:cNvPr id="22" name="TextBox 21">
            <a:extLst>
              <a:ext uri="{FF2B5EF4-FFF2-40B4-BE49-F238E27FC236}">
                <a16:creationId xmlns:a16="http://schemas.microsoft.com/office/drawing/2014/main" id="{1AF65C52-DBEF-C4E6-900E-430495CAF291}"/>
              </a:ext>
            </a:extLst>
          </p:cNvPr>
          <p:cNvSpPr txBox="1"/>
          <p:nvPr/>
        </p:nvSpPr>
        <p:spPr>
          <a:xfrm>
            <a:off x="5138573" y="1410224"/>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Banks</a:t>
            </a:r>
            <a:endParaRPr lang="en-AU" sz="1400" dirty="0">
              <a:solidFill>
                <a:srgbClr val="4B2E83"/>
              </a:solidFill>
              <a:latin typeface="+mn-lt"/>
              <a:cs typeface="+mn-cs"/>
            </a:endParaRPr>
          </a:p>
        </p:txBody>
      </p:sp>
      <p:sp>
        <p:nvSpPr>
          <p:cNvPr id="23" name="TextBox 22">
            <a:extLst>
              <a:ext uri="{FF2B5EF4-FFF2-40B4-BE49-F238E27FC236}">
                <a16:creationId xmlns:a16="http://schemas.microsoft.com/office/drawing/2014/main" id="{BD8E7674-0276-D1BE-85CE-1E25B174BE68}"/>
              </a:ext>
            </a:extLst>
          </p:cNvPr>
          <p:cNvSpPr txBox="1"/>
          <p:nvPr/>
        </p:nvSpPr>
        <p:spPr>
          <a:xfrm>
            <a:off x="5425908" y="3823362"/>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Governments</a:t>
            </a:r>
            <a:endParaRPr lang="en-AU" sz="1400" dirty="0">
              <a:solidFill>
                <a:srgbClr val="4B2E83"/>
              </a:solidFill>
              <a:latin typeface="+mn-lt"/>
              <a:cs typeface="+mn-cs"/>
            </a:endParaRPr>
          </a:p>
        </p:txBody>
      </p:sp>
      <p:sp>
        <p:nvSpPr>
          <p:cNvPr id="24" name="TextBox 23">
            <a:extLst>
              <a:ext uri="{FF2B5EF4-FFF2-40B4-BE49-F238E27FC236}">
                <a16:creationId xmlns:a16="http://schemas.microsoft.com/office/drawing/2014/main" id="{C982763A-C395-49AE-A6A1-1BA1055F9671}"/>
              </a:ext>
            </a:extLst>
          </p:cNvPr>
          <p:cNvSpPr txBox="1"/>
          <p:nvPr/>
        </p:nvSpPr>
        <p:spPr>
          <a:xfrm>
            <a:off x="1500023" y="3823362"/>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Students</a:t>
            </a:r>
            <a:endParaRPr lang="en-AU" sz="1400" dirty="0">
              <a:solidFill>
                <a:srgbClr val="4B2E83"/>
              </a:solidFill>
              <a:latin typeface="+mn-lt"/>
              <a:cs typeface="+mn-cs"/>
            </a:endParaRPr>
          </a:p>
        </p:txBody>
      </p:sp>
      <p:sp>
        <p:nvSpPr>
          <p:cNvPr id="25" name="TextBox 24">
            <a:extLst>
              <a:ext uri="{FF2B5EF4-FFF2-40B4-BE49-F238E27FC236}">
                <a16:creationId xmlns:a16="http://schemas.microsoft.com/office/drawing/2014/main" id="{6BD28A7D-BD05-4ADF-18C6-F75F474560E7}"/>
              </a:ext>
            </a:extLst>
          </p:cNvPr>
          <p:cNvSpPr txBox="1"/>
          <p:nvPr/>
        </p:nvSpPr>
        <p:spPr>
          <a:xfrm>
            <a:off x="5632283" y="1943624"/>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Investors</a:t>
            </a:r>
            <a:endParaRPr lang="en-AU" sz="1400" dirty="0">
              <a:solidFill>
                <a:srgbClr val="4B2E83"/>
              </a:solidFill>
              <a:latin typeface="+mn-lt"/>
              <a:cs typeface="+mn-cs"/>
            </a:endParaRPr>
          </a:p>
        </p:txBody>
      </p:sp>
      <p:sp>
        <p:nvSpPr>
          <p:cNvPr id="26" name="TextBox 25">
            <a:extLst>
              <a:ext uri="{FF2B5EF4-FFF2-40B4-BE49-F238E27FC236}">
                <a16:creationId xmlns:a16="http://schemas.microsoft.com/office/drawing/2014/main" id="{DF996161-59C9-D2BF-AEC3-88E0E202E36E}"/>
              </a:ext>
            </a:extLst>
          </p:cNvPr>
          <p:cNvSpPr txBox="1"/>
          <p:nvPr/>
        </p:nvSpPr>
        <p:spPr>
          <a:xfrm>
            <a:off x="5730875" y="3221660"/>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Tax Agencies</a:t>
            </a:r>
            <a:endParaRPr lang="en-AU" sz="1400" dirty="0">
              <a:solidFill>
                <a:srgbClr val="4B2E83"/>
              </a:solidFill>
              <a:latin typeface="+mn-lt"/>
              <a:cs typeface="+mn-cs"/>
            </a:endParaRPr>
          </a:p>
        </p:txBody>
      </p:sp>
      <p:sp>
        <p:nvSpPr>
          <p:cNvPr id="27" name="TextBox 26">
            <a:extLst>
              <a:ext uri="{FF2B5EF4-FFF2-40B4-BE49-F238E27FC236}">
                <a16:creationId xmlns:a16="http://schemas.microsoft.com/office/drawing/2014/main" id="{7445BDA8-7907-E878-A7FC-F5679A214DD5}"/>
              </a:ext>
            </a:extLst>
          </p:cNvPr>
          <p:cNvSpPr txBox="1"/>
          <p:nvPr/>
        </p:nvSpPr>
        <p:spPr>
          <a:xfrm>
            <a:off x="1147598" y="3375549"/>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Media</a:t>
            </a:r>
            <a:endParaRPr lang="en-AU" sz="1400" dirty="0">
              <a:solidFill>
                <a:srgbClr val="4B2E83"/>
              </a:solidFill>
              <a:latin typeface="+mn-lt"/>
              <a:cs typeface="+mn-cs"/>
            </a:endParaRPr>
          </a:p>
        </p:txBody>
      </p:sp>
      <p:sp>
        <p:nvSpPr>
          <p:cNvPr id="3" name="Rectangle 2">
            <a:extLst>
              <a:ext uri="{FF2B5EF4-FFF2-40B4-BE49-F238E27FC236}">
                <a16:creationId xmlns:a16="http://schemas.microsoft.com/office/drawing/2014/main" id="{F77406F2-4E6F-FEB0-E821-C9D902967F44}"/>
              </a:ext>
            </a:extLst>
          </p:cNvPr>
          <p:cNvSpPr/>
          <p:nvPr/>
        </p:nvSpPr>
        <p:spPr>
          <a:xfrm>
            <a:off x="5870306" y="2501571"/>
            <a:ext cx="1591909" cy="426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solidFill>
              </a:rPr>
              <a:t>External Auditor</a:t>
            </a:r>
          </a:p>
        </p:txBody>
      </p:sp>
    </p:spTree>
    <p:extLst>
      <p:ext uri="{BB962C8B-B14F-4D97-AF65-F5344CB8AC3E}">
        <p14:creationId xmlns:p14="http://schemas.microsoft.com/office/powerpoint/2010/main" val="33052261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2BCA3-3C12-2858-D9F5-D2F6922265EC}"/>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C78BF8A-1E48-B629-C331-E4D7F52F491A}"/>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9443E8BF-4655-37E9-D991-A4D69842B82C}"/>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6D3615AF-CC52-B144-B07B-65D970A8C6F7}"/>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a:t>
            </a:r>
          </a:p>
          <a:p>
            <a:pPr marL="801688" lvl="1" indent="-285750"/>
            <a:r>
              <a:rPr lang="en-US" dirty="0">
                <a:solidFill>
                  <a:schemeClr val="tx1">
                    <a:lumMod val="50000"/>
                    <a:lumOff val="50000"/>
                  </a:schemeClr>
                </a:solidFill>
              </a:rPr>
              <a:t>Robotic Process Automation</a:t>
            </a:r>
          </a:p>
          <a:p>
            <a:pPr marL="801688" lvl="1" indent="-285750"/>
            <a:r>
              <a:rPr lang="en-US" b="1" dirty="0">
                <a:solidFill>
                  <a:schemeClr val="tx2"/>
                </a:solidFill>
              </a:rPr>
              <a:t>Individual Submissions</a:t>
            </a:r>
          </a:p>
          <a:p>
            <a:pPr marL="285750" indent="-285750">
              <a:buFont typeface="Arial" panose="020B0604020202020204" pitchFamily="34" charset="0"/>
              <a:buChar char="•"/>
            </a:pPr>
            <a:r>
              <a:rPr lang="en-US" dirty="0"/>
              <a:t>Final Project Context Overview</a:t>
            </a:r>
          </a:p>
          <a:p>
            <a:pPr marL="801688" lvl="1" indent="-285750"/>
            <a:r>
              <a:rPr lang="en-US" dirty="0"/>
              <a:t>Financial Performance &amp; Forecasting</a:t>
            </a:r>
          </a:p>
          <a:p>
            <a:pPr marL="801688" lvl="1" indent="-285750"/>
            <a:r>
              <a:rPr lang="en-US" dirty="0"/>
              <a:t>Budgeting and &amp; FPA</a:t>
            </a:r>
          </a:p>
          <a:p>
            <a:pPr marL="801688" lvl="1" indent="-285750"/>
            <a:r>
              <a:rPr lang="en-US" dirty="0"/>
              <a:t>Project Evaluation &amp; Risk</a:t>
            </a:r>
          </a:p>
          <a:p>
            <a:pPr marL="285750" indent="-285750">
              <a:buFont typeface="Arial" panose="020B0604020202020204" pitchFamily="34" charset="0"/>
              <a:buChar char="•"/>
            </a:pPr>
            <a:r>
              <a:rPr lang="en-US" dirty="0"/>
              <a:t>Team Check-in</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35242908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88200-30EC-A684-2652-192FB50C45F7}"/>
              </a:ext>
            </a:extLst>
          </p:cNvPr>
          <p:cNvSpPr>
            <a:spLocks noGrp="1"/>
          </p:cNvSpPr>
          <p:nvPr>
            <p:ph type="title"/>
          </p:nvPr>
        </p:nvSpPr>
        <p:spPr/>
        <p:txBody>
          <a:bodyPr/>
          <a:lstStyle/>
          <a:p>
            <a:r>
              <a:rPr lang="en-US" dirty="0"/>
              <a:t>Individual Submissions</a:t>
            </a:r>
          </a:p>
        </p:txBody>
      </p:sp>
      <p:sp>
        <p:nvSpPr>
          <p:cNvPr id="4" name="Content Placeholder 3">
            <a:extLst>
              <a:ext uri="{FF2B5EF4-FFF2-40B4-BE49-F238E27FC236}">
                <a16:creationId xmlns:a16="http://schemas.microsoft.com/office/drawing/2014/main" id="{741245BA-1485-D873-ACE3-834706A335BA}"/>
              </a:ext>
            </a:extLst>
          </p:cNvPr>
          <p:cNvSpPr>
            <a:spLocks noGrp="1"/>
          </p:cNvSpPr>
          <p:nvPr>
            <p:ph idx="1"/>
          </p:nvPr>
        </p:nvSpPr>
        <p:spPr>
          <a:xfrm>
            <a:off x="469445" y="1083527"/>
            <a:ext cx="7063469" cy="2084481"/>
          </a:xfrm>
        </p:spPr>
        <p:txBody>
          <a:bodyPr/>
          <a:lstStyle/>
          <a:p>
            <a:r>
              <a:rPr lang="en-US" dirty="0"/>
              <a:t>What if I can’t get the bot running?</a:t>
            </a:r>
          </a:p>
          <a:p>
            <a:pPr marL="285750" indent="-285750">
              <a:buFont typeface="Arial" panose="020B0604020202020204" pitchFamily="34" charset="0"/>
              <a:buChar char="•"/>
            </a:pPr>
            <a:r>
              <a:rPr lang="en-US" dirty="0"/>
              <a:t>That’s fine, demo to where it works, explain where you got stuck and explain the rest of the workflow in terms of what you planned to have it do.</a:t>
            </a:r>
          </a:p>
          <a:p>
            <a:pPr marL="285750" indent="-285750">
              <a:buFont typeface="Arial" panose="020B0604020202020204" pitchFamily="34" charset="0"/>
              <a:buChar char="•"/>
            </a:pPr>
            <a:r>
              <a:rPr lang="en-US" dirty="0"/>
              <a:t>Continue to explain the potential benefits of the bot (how many hours it could save, the types of human errors it can reduce).</a:t>
            </a:r>
          </a:p>
          <a:p>
            <a:endParaRPr lang="en-US" dirty="0"/>
          </a:p>
          <a:p>
            <a:r>
              <a:rPr lang="en-US" dirty="0"/>
              <a:t>What if I can’t find an activity that works in my workflow?</a:t>
            </a:r>
          </a:p>
          <a:p>
            <a:pPr marL="285750" indent="-285750">
              <a:buFont typeface="Arial" panose="020B0604020202020204" pitchFamily="34" charset="0"/>
              <a:buChar char="•"/>
            </a:pPr>
            <a:r>
              <a:rPr lang="en-US" dirty="0"/>
              <a:t>Consider alternatives, or,</a:t>
            </a:r>
          </a:p>
          <a:p>
            <a:pPr marL="285750" indent="-285750">
              <a:buFont typeface="Arial" panose="020B0604020202020204" pitchFamily="34" charset="0"/>
              <a:buChar char="•"/>
            </a:pPr>
            <a:r>
              <a:rPr lang="en-US" dirty="0"/>
              <a:t>Add a comment activity and write in what the plan for that step was.</a:t>
            </a:r>
          </a:p>
          <a:p>
            <a:endParaRPr lang="en-US" dirty="0"/>
          </a:p>
        </p:txBody>
      </p:sp>
    </p:spTree>
    <p:extLst>
      <p:ext uri="{BB962C8B-B14F-4D97-AF65-F5344CB8AC3E}">
        <p14:creationId xmlns:p14="http://schemas.microsoft.com/office/powerpoint/2010/main" val="42663937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72F73-4A49-32D4-0278-73BDD834C274}"/>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D819C84-6B49-5697-6068-99FA233F68FA}"/>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D23F59A8-370E-D53B-EA4E-48B9C85D9948}"/>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61FD0230-EF1B-84EF-FE94-D8BC8FBF073E}"/>
              </a:ext>
            </a:extLst>
          </p:cNvPr>
          <p:cNvSpPr>
            <a:spLocks noGrp="1"/>
          </p:cNvSpPr>
          <p:nvPr>
            <p:ph type="body" sz="quarter" idx="13"/>
          </p:nvPr>
        </p:nvSpPr>
        <p:spPr>
          <a:xfrm>
            <a:off x="470429" y="1085336"/>
            <a:ext cx="5062269" cy="2084481"/>
          </a:xfrm>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Robotic Process Automation</a:t>
            </a:r>
          </a:p>
          <a:p>
            <a:pPr marL="801688" lvl="1" indent="-285750"/>
            <a:r>
              <a:rPr lang="en-US" dirty="0">
                <a:solidFill>
                  <a:schemeClr val="tx1">
                    <a:lumMod val="50000"/>
                    <a:lumOff val="50000"/>
                  </a:schemeClr>
                </a:solidFill>
              </a:rPr>
              <a:t>Individual Submissions</a:t>
            </a:r>
          </a:p>
          <a:p>
            <a:pPr marL="285750" indent="-285750">
              <a:buFont typeface="Arial" panose="020B0604020202020204" pitchFamily="34" charset="0"/>
              <a:buChar char="•"/>
            </a:pPr>
            <a:r>
              <a:rPr lang="en-US" b="1" dirty="0">
                <a:solidFill>
                  <a:schemeClr val="tx2"/>
                </a:solidFill>
              </a:rPr>
              <a:t>Final Project Context Overview</a:t>
            </a:r>
          </a:p>
          <a:p>
            <a:pPr marL="801688" lvl="1" indent="-285750"/>
            <a:r>
              <a:rPr lang="en-US" b="1" dirty="0">
                <a:solidFill>
                  <a:schemeClr val="tx2"/>
                </a:solidFill>
              </a:rPr>
              <a:t>Financial Performance &amp; Forecasting</a:t>
            </a:r>
          </a:p>
          <a:p>
            <a:pPr marL="801688" lvl="1" indent="-285750"/>
            <a:r>
              <a:rPr lang="en-US" b="1" dirty="0">
                <a:solidFill>
                  <a:schemeClr val="tx2"/>
                </a:solidFill>
              </a:rPr>
              <a:t>Budgeting and &amp; FPA</a:t>
            </a:r>
          </a:p>
          <a:p>
            <a:pPr marL="801688" lvl="1" indent="-285750"/>
            <a:r>
              <a:rPr lang="en-US" b="1" dirty="0">
                <a:solidFill>
                  <a:schemeClr val="tx2"/>
                </a:solidFill>
              </a:rPr>
              <a:t>Project Evaluation &amp; Risk</a:t>
            </a:r>
          </a:p>
          <a:p>
            <a:pPr marL="285750" indent="-285750">
              <a:buFont typeface="Arial" panose="020B0604020202020204" pitchFamily="34" charset="0"/>
              <a:buChar char="•"/>
            </a:pPr>
            <a:r>
              <a:rPr lang="en-US" dirty="0"/>
              <a:t>Team Check-in</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590848238"/>
      </p:ext>
    </p:extLst>
  </p:cSld>
  <p:clrMapOvr>
    <a:masterClrMapping/>
  </p:clrMapOvr>
  <p:transition>
    <p:fade/>
  </p:transition>
</p:sld>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08c221-0eca-4d51-ae15-1dc733eb7f09">
      <Terms xmlns="http://schemas.microsoft.com/office/infopath/2007/PartnerControls"/>
    </lcf76f155ced4ddcb4097134ff3c332f>
    <TaxCatchAll xmlns="ab06a5aa-8e31-4bdb-9b13-38c58a92ec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02147D869F5D4A8DCDB203BDC4D329" ma:contentTypeVersion="15" ma:contentTypeDescription="Create a new document." ma:contentTypeScope="" ma:versionID="f17a597da68fab695020270d6a7086cb">
  <xsd:schema xmlns:xsd="http://www.w3.org/2001/XMLSchema" xmlns:xs="http://www.w3.org/2001/XMLSchema" xmlns:p="http://schemas.microsoft.com/office/2006/metadata/properties" xmlns:ns2="3e08c221-0eca-4d51-ae15-1dc733eb7f09" xmlns:ns3="59ca73c7-24b6-45ce-ba44-a049ea6a0300" xmlns:ns4="ab06a5aa-8e31-4bdb-9b13-38c58a92ec8a" targetNamespace="http://schemas.microsoft.com/office/2006/metadata/properties" ma:root="true" ma:fieldsID="50ee8e58bc979c30809c6ae6bdc56957" ns2:_="" ns3:_="" ns4:_="">
    <xsd:import namespace="3e08c221-0eca-4d51-ae15-1dc733eb7f09"/>
    <xsd:import namespace="59ca73c7-24b6-45ce-ba44-a049ea6a0300"/>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8c221-0eca-4d51-ae15-1dc733eb7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a73c7-24b6-45ce-ba44-a049ea6a0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e45dac-407b-4abe-b599-ada99fe8f0c3}" ma:internalName="TaxCatchAll" ma:showField="CatchAllData" ma:web="59ca73c7-24b6-45ce-ba44-a049ea6a0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AB5FD-9BA7-405C-859C-9F45E41B0168}">
  <ds:schemaRefs>
    <ds:schemaRef ds:uri="http://schemas.microsoft.com/sharepoint/v3/contenttype/forms"/>
  </ds:schemaRefs>
</ds:datastoreItem>
</file>

<file path=customXml/itemProps2.xml><?xml version="1.0" encoding="utf-8"?>
<ds:datastoreItem xmlns:ds="http://schemas.openxmlformats.org/officeDocument/2006/customXml" ds:itemID="{D5E56C4E-BE7C-4EF0-9A58-932F2D9A29D2}">
  <ds:schemaRefs>
    <ds:schemaRef ds:uri="ab06a5aa-8e31-4bdb-9b13-38c58a92ec8a"/>
    <ds:schemaRef ds:uri="http://purl.org/dc/elements/1.1/"/>
    <ds:schemaRef ds:uri="http://www.w3.org/XML/1998/namespace"/>
    <ds:schemaRef ds:uri="http://purl.org/dc/terms/"/>
    <ds:schemaRef ds:uri="http://schemas.microsoft.com/office/infopath/2007/PartnerControls"/>
    <ds:schemaRef ds:uri="59ca73c7-24b6-45ce-ba44-a049ea6a0300"/>
    <ds:schemaRef ds:uri="http://schemas.openxmlformats.org/package/2006/metadata/core-properties"/>
    <ds:schemaRef ds:uri="3e08c221-0eca-4d51-ae15-1dc733eb7f09"/>
    <ds:schemaRef ds:uri="http://schemas.microsoft.com/office/2006/metadata/propertie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8187960B-CFD5-4D75-AB4F-AC2F7065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8c221-0eca-4d51-ae15-1dc733eb7f09"/>
    <ds:schemaRef ds:uri="59ca73c7-24b6-45ce-ba44-a049ea6a0300"/>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539</TotalTime>
  <Words>1263</Words>
  <Application>Microsoft Office PowerPoint</Application>
  <PresentationFormat>On-screen Show (16:9)</PresentationFormat>
  <Paragraphs>199</Paragraphs>
  <Slides>26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Open Sans Light</vt:lpstr>
      <vt:lpstr>Encode Sans Normal Medium</vt:lpstr>
      <vt:lpstr>Arial</vt:lpstr>
      <vt:lpstr>Encode Sans Normal ExtraBold</vt:lpstr>
      <vt:lpstr>Open Sans</vt:lpstr>
      <vt:lpstr>Uni Sans Regular</vt:lpstr>
      <vt:lpstr>Wingdings</vt:lpstr>
      <vt:lpstr>2025 Foster Template</vt:lpstr>
      <vt:lpstr>Robotic Process Automation Part 2</vt:lpstr>
      <vt:lpstr>What will we do today?</vt:lpstr>
      <vt:lpstr>Course Diagram</vt:lpstr>
      <vt:lpstr>Course Diagram</vt:lpstr>
      <vt:lpstr>Course Diagram</vt:lpstr>
      <vt:lpstr>Accounting &amp; Finance Function </vt:lpstr>
      <vt:lpstr>What will we do today?</vt:lpstr>
      <vt:lpstr>Individual Submissions</vt:lpstr>
      <vt:lpstr>What will we do today?</vt:lpstr>
      <vt:lpstr>Intelligent Automation Team Challenge </vt:lpstr>
      <vt:lpstr>Requirements</vt:lpstr>
      <vt:lpstr>Accounting &amp; Finance Focus Areas</vt:lpstr>
      <vt:lpstr>Structuring the problem</vt:lpstr>
      <vt:lpstr>Structuring the project </vt:lpstr>
      <vt:lpstr>Financial Analysis &amp; Forecasting</vt:lpstr>
      <vt:lpstr>Budgeting and &amp; Financial Planning and Analysis</vt:lpstr>
      <vt:lpstr>Project Evaluation &amp; Risk </vt:lpstr>
      <vt:lpstr>Some other potential focus areas</vt:lpstr>
      <vt:lpstr>Structuring the data</vt:lpstr>
      <vt:lpstr>Proof-of-concept / prototype</vt:lpstr>
      <vt:lpstr>Presentation Preparation</vt:lpstr>
      <vt:lpstr>What will we do today?</vt:lpstr>
      <vt:lpstr>What will we do today?</vt:lpstr>
      <vt:lpstr>Individual Submissions (reminder, from above)</vt:lpstr>
      <vt:lpstr>Submission checklist</vt:lpstr>
      <vt:lpstr>PowerPoint Presentation</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12</cp:revision>
  <cp:lastPrinted>2026-04-17T00:09:34Z</cp:lastPrinted>
  <dcterms:created xsi:type="dcterms:W3CDTF">2026-02-18T18:51:35Z</dcterms:created>
  <dcterms:modified xsi:type="dcterms:W3CDTF">2026-04-23T22:28:24Z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0x010100CC02147D869F5D4A8DCDB203BDC4D329</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